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1"/>
  </p:notesMasterIdLst>
  <p:handoutMasterIdLst>
    <p:handoutMasterId r:id="rId22"/>
  </p:handoutMasterIdLst>
  <p:sldIdLst>
    <p:sldId id="390" r:id="rId6"/>
    <p:sldId id="392" r:id="rId7"/>
    <p:sldId id="393" r:id="rId8"/>
    <p:sldId id="368" r:id="rId9"/>
    <p:sldId id="391" r:id="rId10"/>
    <p:sldId id="387" r:id="rId11"/>
    <p:sldId id="388" r:id="rId12"/>
    <p:sldId id="398" r:id="rId13"/>
    <p:sldId id="396" r:id="rId14"/>
    <p:sldId id="395" r:id="rId15"/>
    <p:sldId id="344" r:id="rId16"/>
    <p:sldId id="338" r:id="rId17"/>
    <p:sldId id="397" r:id="rId18"/>
    <p:sldId id="324" r:id="rId19"/>
    <p:sldId id="3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6562" userDrawn="1">
          <p15:clr>
            <a:srgbClr val="A4A3A4"/>
          </p15:clr>
        </p15:guide>
        <p15:guide id="7" orient="horz" pos="1041" userDrawn="1">
          <p15:clr>
            <a:srgbClr val="A4A3A4"/>
          </p15:clr>
        </p15:guide>
        <p15:guide id="12" orient="horz" pos="2455" userDrawn="1">
          <p15:clr>
            <a:srgbClr val="A4A3A4"/>
          </p15:clr>
        </p15:guide>
        <p15:guide id="16" pos="4770" userDrawn="1">
          <p15:clr>
            <a:srgbClr val="A4A3A4"/>
          </p15:clr>
        </p15:guide>
        <p15:guide id="18" pos="2615" userDrawn="1">
          <p15:clr>
            <a:srgbClr val="A4A3A4"/>
          </p15:clr>
        </p15:guide>
        <p15:guide id="19" pos="6017" userDrawn="1">
          <p15:clr>
            <a:srgbClr val="A4A3A4"/>
          </p15:clr>
        </p15:guide>
        <p15:guide id="20" pos="4611" userDrawn="1">
          <p15:clr>
            <a:srgbClr val="A4A3A4"/>
          </p15:clr>
        </p15:guide>
        <p15:guide id="21" pos="3704" userDrawn="1">
          <p15:clr>
            <a:srgbClr val="A4A3A4"/>
          </p15:clr>
        </p15:guide>
        <p15:guide id="22" orient="horz" pos="1434" userDrawn="1">
          <p15:clr>
            <a:srgbClr val="A4A3A4"/>
          </p15:clr>
        </p15:guide>
        <p15:guide id="23" pos="5813" userDrawn="1">
          <p15:clr>
            <a:srgbClr val="A4A3A4"/>
          </p15:clr>
        </p15:guide>
        <p15:guide id="24" pos="1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6B0"/>
    <a:srgbClr val="22313F"/>
    <a:srgbClr val="575652"/>
    <a:srgbClr val="E7E8EB"/>
    <a:srgbClr val="F5F6F9"/>
    <a:srgbClr val="0493DA"/>
    <a:srgbClr val="F7F7F7"/>
    <a:srgbClr val="FDFDFD"/>
    <a:srgbClr val="048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9EE25-02C6-FA44-BB79-CD0615CD1535}" v="1402" dt="2018-09-17T14:19:38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 autoAdjust="0"/>
    <p:restoredTop sz="87838" autoAdjust="0"/>
  </p:normalViewPr>
  <p:slideViewPr>
    <p:cSldViewPr snapToGrid="0" showGuides="1">
      <p:cViewPr varScale="1">
        <p:scale>
          <a:sx n="96" d="100"/>
          <a:sy n="96" d="100"/>
        </p:scale>
        <p:origin x="1456" y="168"/>
      </p:cViewPr>
      <p:guideLst>
        <p:guide pos="3840"/>
        <p:guide pos="6562"/>
        <p:guide orient="horz" pos="1041"/>
        <p:guide orient="horz" pos="2455"/>
        <p:guide pos="4770"/>
        <p:guide pos="2615"/>
        <p:guide pos="6017"/>
        <p:guide pos="4611"/>
        <p:guide pos="3704"/>
        <p:guide orient="horz" pos="1434"/>
        <p:guide pos="5813"/>
        <p:guide pos="1504"/>
      </p:guideLst>
    </p:cSldViewPr>
  </p:slideViewPr>
  <p:outlineViewPr>
    <p:cViewPr>
      <p:scale>
        <a:sx n="33" d="100"/>
        <a:sy n="33" d="100"/>
      </p:scale>
      <p:origin x="0" y="-463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ce Bales" userId="71f8e88b-b2b9-4e04-8b12-66e50b5f355f" providerId="ADAL" clId="{8AD9EE25-02C6-FA44-BB79-CD0615CD1535}"/>
    <pc:docChg chg="undo custSel addSld delSld modSld sldOrd">
      <pc:chgData name="Bruce Bales" userId="71f8e88b-b2b9-4e04-8b12-66e50b5f355f" providerId="ADAL" clId="{8AD9EE25-02C6-FA44-BB79-CD0615CD1535}" dt="2018-09-17T14:19:38.341" v="1401"/>
      <pc:docMkLst>
        <pc:docMk/>
      </pc:docMkLst>
      <pc:sldChg chg="addSp modSp modTransition modAnim">
        <pc:chgData name="Bruce Bales" userId="71f8e88b-b2b9-4e04-8b12-66e50b5f355f" providerId="ADAL" clId="{8AD9EE25-02C6-FA44-BB79-CD0615CD1535}" dt="2018-08-08T02:11:39.821" v="1395"/>
        <pc:sldMkLst>
          <pc:docMk/>
          <pc:sldMk cId="1559849399" sldId="324"/>
        </pc:sldMkLst>
        <pc:spChg chg="add mod">
          <ac:chgData name="Bruce Bales" userId="71f8e88b-b2b9-4e04-8b12-66e50b5f355f" providerId="ADAL" clId="{8AD9EE25-02C6-FA44-BB79-CD0615CD1535}" dt="2018-08-08T01:58:57.909" v="1321" actId="207"/>
          <ac:spMkLst>
            <pc:docMk/>
            <pc:sldMk cId="1559849399" sldId="324"/>
            <ac:spMk id="3" creationId="{7566EDC6-BBF5-E34D-8B6C-0256D9DC388F}"/>
          </ac:spMkLst>
        </pc:spChg>
      </pc:sldChg>
      <pc:sldChg chg="addSp delSp modSp modAnim">
        <pc:chgData name="Bruce Bales" userId="71f8e88b-b2b9-4e04-8b12-66e50b5f355f" providerId="ADAL" clId="{8AD9EE25-02C6-FA44-BB79-CD0615CD1535}" dt="2018-08-08T01:20:55.554" v="566" actId="115"/>
        <pc:sldMkLst>
          <pc:docMk/>
          <pc:sldMk cId="1951964117" sldId="344"/>
        </pc:sldMkLst>
        <pc:spChg chg="mod">
          <ac:chgData name="Bruce Bales" userId="71f8e88b-b2b9-4e04-8b12-66e50b5f355f" providerId="ADAL" clId="{8AD9EE25-02C6-FA44-BB79-CD0615CD1535}" dt="2018-08-08T01:20:55.554" v="566" actId="115"/>
          <ac:spMkLst>
            <pc:docMk/>
            <pc:sldMk cId="1951964117" sldId="344"/>
            <ac:spMk id="2" creationId="{04243618-90B2-B24C-A76F-2F44DE8C007B}"/>
          </ac:spMkLst>
        </pc:spChg>
        <pc:spChg chg="add del mod">
          <ac:chgData name="Bruce Bales" userId="71f8e88b-b2b9-4e04-8b12-66e50b5f355f" providerId="ADAL" clId="{8AD9EE25-02C6-FA44-BB79-CD0615CD1535}" dt="2018-08-08T01:02:24.199" v="350" actId="478"/>
          <ac:spMkLst>
            <pc:docMk/>
            <pc:sldMk cId="1951964117" sldId="344"/>
            <ac:spMk id="3" creationId="{4EBEBF34-C504-4C49-BCFA-2C1B70E7C384}"/>
          </ac:spMkLst>
        </pc:spChg>
        <pc:spChg chg="mod">
          <ac:chgData name="Bruce Bales" userId="71f8e88b-b2b9-4e04-8b12-66e50b5f355f" providerId="ADAL" clId="{8AD9EE25-02C6-FA44-BB79-CD0615CD1535}" dt="2018-08-08T01:01:08.524" v="347" actId="1076"/>
          <ac:spMkLst>
            <pc:docMk/>
            <pc:sldMk cId="1951964117" sldId="344"/>
            <ac:spMk id="5" creationId="{C45F76A8-0365-7542-9704-18F85C95C175}"/>
          </ac:spMkLst>
        </pc:spChg>
        <pc:spChg chg="mod">
          <ac:chgData name="Bruce Bales" userId="71f8e88b-b2b9-4e04-8b12-66e50b5f355f" providerId="ADAL" clId="{8AD9EE25-02C6-FA44-BB79-CD0615CD1535}" dt="2018-08-08T01:19:27.667" v="563" actId="20577"/>
          <ac:spMkLst>
            <pc:docMk/>
            <pc:sldMk cId="1951964117" sldId="344"/>
            <ac:spMk id="6" creationId="{324FABF4-EECB-3341-A4B4-96A3B8575E16}"/>
          </ac:spMkLst>
        </pc:spChg>
        <pc:spChg chg="add del mod">
          <ac:chgData name="Bruce Bales" userId="71f8e88b-b2b9-4e04-8b12-66e50b5f355f" providerId="ADAL" clId="{8AD9EE25-02C6-FA44-BB79-CD0615CD1535}" dt="2018-08-08T00:55:40.061" v="320" actId="478"/>
          <ac:spMkLst>
            <pc:docMk/>
            <pc:sldMk cId="1951964117" sldId="344"/>
            <ac:spMk id="8" creationId="{0D493DD6-3FD2-D447-852B-3F8D61CD489D}"/>
          </ac:spMkLst>
        </pc:spChg>
        <pc:spChg chg="add mod">
          <ac:chgData name="Bruce Bales" userId="71f8e88b-b2b9-4e04-8b12-66e50b5f355f" providerId="ADAL" clId="{8AD9EE25-02C6-FA44-BB79-CD0615CD1535}" dt="2018-08-08T01:00:30.257" v="343" actId="167"/>
          <ac:spMkLst>
            <pc:docMk/>
            <pc:sldMk cId="1951964117" sldId="344"/>
            <ac:spMk id="10" creationId="{2DE32B24-2CFE-9047-82C6-536CAE05F54C}"/>
          </ac:spMkLst>
        </pc:spChg>
        <pc:spChg chg="add mod">
          <ac:chgData name="Bruce Bales" userId="71f8e88b-b2b9-4e04-8b12-66e50b5f355f" providerId="ADAL" clId="{8AD9EE25-02C6-FA44-BB79-CD0615CD1535}" dt="2018-08-08T01:16:02.283" v="523" actId="1035"/>
          <ac:spMkLst>
            <pc:docMk/>
            <pc:sldMk cId="1951964117" sldId="344"/>
            <ac:spMk id="11" creationId="{607CB95B-245C-9E4D-A40D-D6EC6B44686A}"/>
          </ac:spMkLst>
        </pc:spChg>
        <pc:spChg chg="add mod">
          <ac:chgData name="Bruce Bales" userId="71f8e88b-b2b9-4e04-8b12-66e50b5f355f" providerId="ADAL" clId="{8AD9EE25-02C6-FA44-BB79-CD0615CD1535}" dt="2018-08-08T01:15:43.390" v="518" actId="207"/>
          <ac:spMkLst>
            <pc:docMk/>
            <pc:sldMk cId="1951964117" sldId="344"/>
            <ac:spMk id="12" creationId="{4AB210A6-2879-B24E-9D21-0F1B77B95685}"/>
          </ac:spMkLst>
        </pc:spChg>
        <pc:spChg chg="add mod">
          <ac:chgData name="Bruce Bales" userId="71f8e88b-b2b9-4e04-8b12-66e50b5f355f" providerId="ADAL" clId="{8AD9EE25-02C6-FA44-BB79-CD0615CD1535}" dt="2018-08-08T01:16:02.283" v="523" actId="1035"/>
          <ac:spMkLst>
            <pc:docMk/>
            <pc:sldMk cId="1951964117" sldId="344"/>
            <ac:spMk id="14" creationId="{AE280492-55C7-E24B-8B0D-404220AE636A}"/>
          </ac:spMkLst>
        </pc:spChg>
        <pc:spChg chg="add mod">
          <ac:chgData name="Bruce Bales" userId="71f8e88b-b2b9-4e04-8b12-66e50b5f355f" providerId="ADAL" clId="{8AD9EE25-02C6-FA44-BB79-CD0615CD1535}" dt="2018-08-08T01:16:02.283" v="523" actId="1035"/>
          <ac:spMkLst>
            <pc:docMk/>
            <pc:sldMk cId="1951964117" sldId="344"/>
            <ac:spMk id="15" creationId="{2756DCCD-BC38-9042-8454-E2C3B5472DAB}"/>
          </ac:spMkLst>
        </pc:spChg>
        <pc:spChg chg="add mod">
          <ac:chgData name="Bruce Bales" userId="71f8e88b-b2b9-4e04-8b12-66e50b5f355f" providerId="ADAL" clId="{8AD9EE25-02C6-FA44-BB79-CD0615CD1535}" dt="2018-08-08T01:16:02.283" v="523" actId="1035"/>
          <ac:spMkLst>
            <pc:docMk/>
            <pc:sldMk cId="1951964117" sldId="344"/>
            <ac:spMk id="17" creationId="{F87E64B9-F9C6-CA42-89F8-B7D0700546BB}"/>
          </ac:spMkLst>
        </pc:spChg>
        <pc:spChg chg="add mod">
          <ac:chgData name="Bruce Bales" userId="71f8e88b-b2b9-4e04-8b12-66e50b5f355f" providerId="ADAL" clId="{8AD9EE25-02C6-FA44-BB79-CD0615CD1535}" dt="2018-08-08T01:01:02.562" v="346" actId="1076"/>
          <ac:spMkLst>
            <pc:docMk/>
            <pc:sldMk cId="1951964117" sldId="344"/>
            <ac:spMk id="19" creationId="{8E254A63-12FB-E845-91D5-70B066C4EA8F}"/>
          </ac:spMkLst>
        </pc:spChg>
        <pc:picChg chg="mod">
          <ac:chgData name="Bruce Bales" userId="71f8e88b-b2b9-4e04-8b12-66e50b5f355f" providerId="ADAL" clId="{8AD9EE25-02C6-FA44-BB79-CD0615CD1535}" dt="2018-08-08T01:03:44.562" v="353" actId="1076"/>
          <ac:picMkLst>
            <pc:docMk/>
            <pc:sldMk cId="1951964117" sldId="344"/>
            <ac:picMk id="22" creationId="{43F51949-A130-D241-9FFE-87EC7AA65552}"/>
          </ac:picMkLst>
        </pc:picChg>
        <pc:picChg chg="mod">
          <ac:chgData name="Bruce Bales" userId="71f8e88b-b2b9-4e04-8b12-66e50b5f355f" providerId="ADAL" clId="{8AD9EE25-02C6-FA44-BB79-CD0615CD1535}" dt="2018-08-08T01:00:55.395" v="345" actId="1076"/>
          <ac:picMkLst>
            <pc:docMk/>
            <pc:sldMk cId="1951964117" sldId="344"/>
            <ac:picMk id="24" creationId="{745980AB-884A-1C4A-85FF-FBE33D4278BC}"/>
          </ac:picMkLst>
        </pc:picChg>
      </pc:sldChg>
      <pc:sldChg chg="addSp modTransition modAnim">
        <pc:chgData name="Bruce Bales" userId="71f8e88b-b2b9-4e04-8b12-66e50b5f355f" providerId="ADAL" clId="{8AD9EE25-02C6-FA44-BB79-CD0615CD1535}" dt="2018-08-08T02:11:30.112" v="1391"/>
        <pc:sldMkLst>
          <pc:docMk/>
          <pc:sldMk cId="805199098" sldId="369"/>
        </pc:sldMkLst>
        <pc:spChg chg="add">
          <ac:chgData name="Bruce Bales" userId="71f8e88b-b2b9-4e04-8b12-66e50b5f355f" providerId="ADAL" clId="{8AD9EE25-02C6-FA44-BB79-CD0615CD1535}" dt="2018-08-08T02:02:39.431" v="1364"/>
          <ac:spMkLst>
            <pc:docMk/>
            <pc:sldMk cId="805199098" sldId="369"/>
            <ac:spMk id="24" creationId="{0892C116-E699-F943-BDF2-72B561430E36}"/>
          </ac:spMkLst>
        </pc:spChg>
      </pc:sldChg>
      <pc:sldChg chg="ord">
        <pc:chgData name="Bruce Bales" userId="71f8e88b-b2b9-4e04-8b12-66e50b5f355f" providerId="ADAL" clId="{8AD9EE25-02C6-FA44-BB79-CD0615CD1535}" dt="2018-09-17T14:19:37.353" v="1400"/>
        <pc:sldMkLst>
          <pc:docMk/>
          <pc:sldMk cId="1839042453" sldId="391"/>
        </pc:sldMkLst>
      </pc:sldChg>
      <pc:sldChg chg="modSp modAnim">
        <pc:chgData name="Bruce Bales" userId="71f8e88b-b2b9-4e04-8b12-66e50b5f355f" providerId="ADAL" clId="{8AD9EE25-02C6-FA44-BB79-CD0615CD1535}" dt="2018-08-08T01:39:06.785" v="1114" actId="115"/>
        <pc:sldMkLst>
          <pc:docMk/>
          <pc:sldMk cId="1516611797" sldId="392"/>
        </pc:sldMkLst>
        <pc:spChg chg="mod">
          <ac:chgData name="Bruce Bales" userId="71f8e88b-b2b9-4e04-8b12-66e50b5f355f" providerId="ADAL" clId="{8AD9EE25-02C6-FA44-BB79-CD0615CD1535}" dt="2018-08-08T01:39:06.785" v="1114" actId="115"/>
          <ac:spMkLst>
            <pc:docMk/>
            <pc:sldMk cId="1516611797" sldId="392"/>
            <ac:spMk id="7" creationId="{0734DDD0-854B-4B69-8D91-4158D074E04D}"/>
          </ac:spMkLst>
        </pc:spChg>
      </pc:sldChg>
      <pc:sldChg chg="modSp">
        <pc:chgData name="Bruce Bales" userId="71f8e88b-b2b9-4e04-8b12-66e50b5f355f" providerId="ADAL" clId="{8AD9EE25-02C6-FA44-BB79-CD0615CD1535}" dt="2018-08-08T01:44:57.309" v="1116" actId="1076"/>
        <pc:sldMkLst>
          <pc:docMk/>
          <pc:sldMk cId="667045915" sldId="393"/>
        </pc:sldMkLst>
        <pc:spChg chg="mod">
          <ac:chgData name="Bruce Bales" userId="71f8e88b-b2b9-4e04-8b12-66e50b5f355f" providerId="ADAL" clId="{8AD9EE25-02C6-FA44-BB79-CD0615CD1535}" dt="2018-08-08T01:44:44.507" v="1115" actId="20577"/>
          <ac:spMkLst>
            <pc:docMk/>
            <pc:sldMk cId="667045915" sldId="393"/>
            <ac:spMk id="3" creationId="{850DB28D-44D0-4979-BB9F-6063AA4C2366}"/>
          </ac:spMkLst>
        </pc:spChg>
        <pc:picChg chg="mod">
          <ac:chgData name="Bruce Bales" userId="71f8e88b-b2b9-4e04-8b12-66e50b5f355f" providerId="ADAL" clId="{8AD9EE25-02C6-FA44-BB79-CD0615CD1535}" dt="2018-08-08T01:44:57.309" v="1116" actId="1076"/>
          <ac:picMkLst>
            <pc:docMk/>
            <pc:sldMk cId="667045915" sldId="393"/>
            <ac:picMk id="5" creationId="{00000000-0000-0000-0000-000000000000}"/>
          </ac:picMkLst>
        </pc:picChg>
      </pc:sldChg>
      <pc:sldChg chg="addSp modSp modAnim">
        <pc:chgData name="Bruce Bales" userId="71f8e88b-b2b9-4e04-8b12-66e50b5f355f" providerId="ADAL" clId="{8AD9EE25-02C6-FA44-BB79-CD0615CD1535}" dt="2018-08-08T00:35:39.549" v="229" actId="113"/>
        <pc:sldMkLst>
          <pc:docMk/>
          <pc:sldMk cId="81880128" sldId="395"/>
        </pc:sldMkLst>
        <pc:spChg chg="mod">
          <ac:chgData name="Bruce Bales" userId="71f8e88b-b2b9-4e04-8b12-66e50b5f355f" providerId="ADAL" clId="{8AD9EE25-02C6-FA44-BB79-CD0615CD1535}" dt="2018-08-08T00:35:39.549" v="229" actId="113"/>
          <ac:spMkLst>
            <pc:docMk/>
            <pc:sldMk cId="81880128" sldId="395"/>
            <ac:spMk id="2" creationId="{00000000-0000-0000-0000-000000000000}"/>
          </ac:spMkLst>
        </pc:spChg>
        <pc:spChg chg="mod">
          <ac:chgData name="Bruce Bales" userId="71f8e88b-b2b9-4e04-8b12-66e50b5f355f" providerId="ADAL" clId="{8AD9EE25-02C6-FA44-BB79-CD0615CD1535}" dt="2018-08-08T00:29:15.024" v="175" actId="14100"/>
          <ac:spMkLst>
            <pc:docMk/>
            <pc:sldMk cId="81880128" sldId="395"/>
            <ac:spMk id="3" creationId="{00000000-0000-0000-0000-000000000000}"/>
          </ac:spMkLst>
        </pc:spChg>
        <pc:spChg chg="add mod">
          <ac:chgData name="Bruce Bales" userId="71f8e88b-b2b9-4e04-8b12-66e50b5f355f" providerId="ADAL" clId="{8AD9EE25-02C6-FA44-BB79-CD0615CD1535}" dt="2018-08-08T00:28:17.306" v="166" actId="1037"/>
          <ac:spMkLst>
            <pc:docMk/>
            <pc:sldMk cId="81880128" sldId="395"/>
            <ac:spMk id="5" creationId="{6287A235-BDDF-4346-AAEF-4BBDAA2D0740}"/>
          </ac:spMkLst>
        </pc:spChg>
        <pc:spChg chg="add mod">
          <ac:chgData name="Bruce Bales" userId="71f8e88b-b2b9-4e04-8b12-66e50b5f355f" providerId="ADAL" clId="{8AD9EE25-02C6-FA44-BB79-CD0615CD1535}" dt="2018-08-08T00:28:17.306" v="166" actId="1037"/>
          <ac:spMkLst>
            <pc:docMk/>
            <pc:sldMk cId="81880128" sldId="395"/>
            <ac:spMk id="6" creationId="{D31CAEBF-54EA-1C42-A980-FE58E225651F}"/>
          </ac:spMkLst>
        </pc:spChg>
        <pc:spChg chg="add mod">
          <ac:chgData name="Bruce Bales" userId="71f8e88b-b2b9-4e04-8b12-66e50b5f355f" providerId="ADAL" clId="{8AD9EE25-02C6-FA44-BB79-CD0615CD1535}" dt="2018-08-08T00:28:17.306" v="166" actId="1037"/>
          <ac:spMkLst>
            <pc:docMk/>
            <pc:sldMk cId="81880128" sldId="395"/>
            <ac:spMk id="7" creationId="{024C8587-6CF8-5E4C-A16A-56D252E35EF8}"/>
          </ac:spMkLst>
        </pc:spChg>
        <pc:spChg chg="add mod">
          <ac:chgData name="Bruce Bales" userId="71f8e88b-b2b9-4e04-8b12-66e50b5f355f" providerId="ADAL" clId="{8AD9EE25-02C6-FA44-BB79-CD0615CD1535}" dt="2018-08-08T00:29:26.520" v="178" actId="1076"/>
          <ac:spMkLst>
            <pc:docMk/>
            <pc:sldMk cId="81880128" sldId="395"/>
            <ac:spMk id="8" creationId="{8608503B-3341-6A41-86D0-A5646913491A}"/>
          </ac:spMkLst>
        </pc:spChg>
      </pc:sldChg>
      <pc:sldChg chg="modSp">
        <pc:chgData name="Bruce Bales" userId="71f8e88b-b2b9-4e04-8b12-66e50b5f355f" providerId="ADAL" clId="{8AD9EE25-02C6-FA44-BB79-CD0615CD1535}" dt="2018-08-08T01:46:08.536" v="1118" actId="2710"/>
        <pc:sldMkLst>
          <pc:docMk/>
          <pc:sldMk cId="1633589826" sldId="396"/>
        </pc:sldMkLst>
        <pc:spChg chg="mod">
          <ac:chgData name="Bruce Bales" userId="71f8e88b-b2b9-4e04-8b12-66e50b5f355f" providerId="ADAL" clId="{8AD9EE25-02C6-FA44-BB79-CD0615CD1535}" dt="2018-08-08T01:46:08.536" v="1118" actId="2710"/>
          <ac:spMkLst>
            <pc:docMk/>
            <pc:sldMk cId="1633589826" sldId="396"/>
            <ac:spMk id="3" creationId="{C7CD7CC9-5779-D644-A299-83396998F0E0}"/>
          </ac:spMkLst>
        </pc:spChg>
      </pc:sldChg>
      <pc:sldChg chg="addSp delSp modSp ord">
        <pc:chgData name="Bruce Bales" userId="71f8e88b-b2b9-4e04-8b12-66e50b5f355f" providerId="ADAL" clId="{8AD9EE25-02C6-FA44-BB79-CD0615CD1535}" dt="2018-08-08T01:56:32.307" v="1166"/>
        <pc:sldMkLst>
          <pc:docMk/>
          <pc:sldMk cId="1607195270" sldId="397"/>
        </pc:sldMkLst>
        <pc:spChg chg="mod">
          <ac:chgData name="Bruce Bales" userId="71f8e88b-b2b9-4e04-8b12-66e50b5f355f" providerId="ADAL" clId="{8AD9EE25-02C6-FA44-BB79-CD0615CD1535}" dt="2018-08-08T01:30:13.755" v="871" actId="403"/>
          <ac:spMkLst>
            <pc:docMk/>
            <pc:sldMk cId="1607195270" sldId="397"/>
            <ac:spMk id="3" creationId="{451D66A7-AF47-EA4F-A91A-B9A9C9B80BED}"/>
          </ac:spMkLst>
        </pc:spChg>
        <pc:spChg chg="mod">
          <ac:chgData name="Bruce Bales" userId="71f8e88b-b2b9-4e04-8b12-66e50b5f355f" providerId="ADAL" clId="{8AD9EE25-02C6-FA44-BB79-CD0615CD1535}" dt="2018-08-08T01:29:55.425" v="870" actId="1076"/>
          <ac:spMkLst>
            <pc:docMk/>
            <pc:sldMk cId="1607195270" sldId="397"/>
            <ac:spMk id="4" creationId="{2CD08CD9-3D0F-1045-9DC3-2BD87BEE2A6C}"/>
          </ac:spMkLst>
        </pc:spChg>
        <pc:spChg chg="mod">
          <ac:chgData name="Bruce Bales" userId="71f8e88b-b2b9-4e04-8b12-66e50b5f355f" providerId="ADAL" clId="{8AD9EE25-02C6-FA44-BB79-CD0615CD1535}" dt="2018-08-08T01:35:06.680" v="1109" actId="1076"/>
          <ac:spMkLst>
            <pc:docMk/>
            <pc:sldMk cId="1607195270" sldId="397"/>
            <ac:spMk id="7" creationId="{1589116B-2287-0143-850C-900F3EB45B5C}"/>
          </ac:spMkLst>
        </pc:spChg>
        <pc:spChg chg="mod">
          <ac:chgData name="Bruce Bales" userId="71f8e88b-b2b9-4e04-8b12-66e50b5f355f" providerId="ADAL" clId="{8AD9EE25-02C6-FA44-BB79-CD0615CD1535}" dt="2018-08-08T01:35:17.692" v="1110" actId="1076"/>
          <ac:spMkLst>
            <pc:docMk/>
            <pc:sldMk cId="1607195270" sldId="397"/>
            <ac:spMk id="8" creationId="{7E97725B-72C5-CA4B-BEDA-D94314749819}"/>
          </ac:spMkLst>
        </pc:spChg>
        <pc:spChg chg="add del mod">
          <ac:chgData name="Bruce Bales" userId="71f8e88b-b2b9-4e04-8b12-66e50b5f355f" providerId="ADAL" clId="{8AD9EE25-02C6-FA44-BB79-CD0615CD1535}" dt="2018-08-08T01:30:36.228" v="874" actId="478"/>
          <ac:spMkLst>
            <pc:docMk/>
            <pc:sldMk cId="1607195270" sldId="397"/>
            <ac:spMk id="9" creationId="{47FD3B9F-B09F-8D4C-88A1-20341E5065A9}"/>
          </ac:spMkLst>
        </pc:spChg>
        <pc:spChg chg="add mod">
          <ac:chgData name="Bruce Bales" userId="71f8e88b-b2b9-4e04-8b12-66e50b5f355f" providerId="ADAL" clId="{8AD9EE25-02C6-FA44-BB79-CD0615CD1535}" dt="2018-08-08T01:34:41.683" v="1108" actId="14100"/>
          <ac:spMkLst>
            <pc:docMk/>
            <pc:sldMk cId="1607195270" sldId="397"/>
            <ac:spMk id="10" creationId="{CDADAE92-B6B3-9841-8488-AE4E5158CDFF}"/>
          </ac:spMkLst>
        </pc:spChg>
        <pc:picChg chg="mod">
          <ac:chgData name="Bruce Bales" userId="71f8e88b-b2b9-4e04-8b12-66e50b5f355f" providerId="ADAL" clId="{8AD9EE25-02C6-FA44-BB79-CD0615CD1535}" dt="2018-08-08T01:35:17.692" v="1110" actId="1076"/>
          <ac:picMkLst>
            <pc:docMk/>
            <pc:sldMk cId="1607195270" sldId="397"/>
            <ac:picMk id="5" creationId="{1CEE0816-F41F-654A-85CA-049E4F0F9FD7}"/>
          </ac:picMkLst>
        </pc:picChg>
        <pc:picChg chg="mod">
          <ac:chgData name="Bruce Bales" userId="71f8e88b-b2b9-4e04-8b12-66e50b5f355f" providerId="ADAL" clId="{8AD9EE25-02C6-FA44-BB79-CD0615CD1535}" dt="2018-08-08T01:35:06.680" v="1109" actId="1076"/>
          <ac:picMkLst>
            <pc:docMk/>
            <pc:sldMk cId="1607195270" sldId="397"/>
            <ac:picMk id="6" creationId="{707874E5-A117-D04F-813D-E3F6F350E302}"/>
          </ac:picMkLst>
        </pc:picChg>
      </pc:sldChg>
      <pc:sldChg chg="addSp modSp ord">
        <pc:chgData name="Bruce Bales" userId="71f8e88b-b2b9-4e04-8b12-66e50b5f355f" providerId="ADAL" clId="{8AD9EE25-02C6-FA44-BB79-CD0615CD1535}" dt="2018-09-17T14:19:38.341" v="1401"/>
        <pc:sldMkLst>
          <pc:docMk/>
          <pc:sldMk cId="1758383811" sldId="398"/>
        </pc:sldMkLst>
        <pc:spChg chg="add mod">
          <ac:chgData name="Bruce Bales" userId="71f8e88b-b2b9-4e04-8b12-66e50b5f355f" providerId="ADAL" clId="{8AD9EE25-02C6-FA44-BB79-CD0615CD1535}" dt="2018-08-08T00:10:40.484" v="60" actId="14100"/>
          <ac:spMkLst>
            <pc:docMk/>
            <pc:sldMk cId="1758383811" sldId="398"/>
            <ac:spMk id="12" creationId="{A8FF2FFB-1D41-D74D-A3BC-F625AB33872B}"/>
          </ac:spMkLst>
        </pc:spChg>
        <pc:picChg chg="mod">
          <ac:chgData name="Bruce Bales" userId="71f8e88b-b2b9-4e04-8b12-66e50b5f355f" providerId="ADAL" clId="{8AD9EE25-02C6-FA44-BB79-CD0615CD1535}" dt="2018-08-08T00:10:25.835" v="59" actId="14100"/>
          <ac:picMkLst>
            <pc:docMk/>
            <pc:sldMk cId="1758383811" sldId="398"/>
            <ac:picMk id="7" creationId="{4434CEB6-2A4C-1542-93F6-9A8DA79CD57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9DB34-D329-4A1A-B10E-1008A09A89F3}" type="datetimeFigureOut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7372C-1F2F-4679-9701-7EADEA2B4CF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959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5A1F8-0595-4D73-853A-42C599F494BD}" type="datetimeFigureOut">
              <a:rPr lang="es-ES" smtClean="0"/>
              <a:t>10/6/19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D3E44-9E81-4B66-BC42-69674CF3399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03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D3E44-9E81-4B66-BC42-69674CF3399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6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D3E44-9E81-4B66-BC42-69674CF3399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481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26F95-6645-4D84-B47C-E7B4E1A6F545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D3E44-9E81-4B66-BC42-69674CF3399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9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D3E44-9E81-4B66-BC42-69674CF3399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92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D3E44-9E81-4B66-BC42-69674CF3399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37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D3E44-9E81-4B66-BC42-69674CF3399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43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26F95-6645-4D84-B47C-E7B4E1A6F545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4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047" y="649804"/>
            <a:ext cx="7069806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879" y="3129479"/>
            <a:ext cx="7069806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E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408" y="4793999"/>
            <a:ext cx="2919925" cy="14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3 -0.15532 L 6.25E-7 0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77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47930"/>
            <a:ext cx="12193167" cy="240337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0" y="4191000"/>
            <a:ext cx="11192408" cy="1995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0FB9-E259-4156-8C48-3DD59C403CDB}" type="datetime1">
              <a:rPr lang="es-ES" smtClean="0"/>
              <a:t>10/6/19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-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A772-C7EC-49F5-A585-9EB3BB9A2CE8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365" y="410005"/>
            <a:ext cx="1166276" cy="4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A772-C7EC-49F5-A585-9EB3BB9A2CE8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365" y="410005"/>
            <a:ext cx="1166276" cy="455791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48730" y="1834092"/>
            <a:ext cx="5516562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121400" y="1834092"/>
            <a:ext cx="5516562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43968" y="4099035"/>
            <a:ext cx="5516562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6116638" y="4099035"/>
            <a:ext cx="5516562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4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6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A772-C7EC-49F5-A585-9EB3BB9A2CE8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365" y="410005"/>
            <a:ext cx="1166276" cy="455791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48730" y="1834092"/>
            <a:ext cx="3621469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236580" y="1834092"/>
            <a:ext cx="3621469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024431" y="1834092"/>
            <a:ext cx="3621469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43968" y="4099035"/>
            <a:ext cx="3621469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231818" y="4099035"/>
            <a:ext cx="3621469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019669" y="4099035"/>
            <a:ext cx="3621469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0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xt - 4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365" y="410005"/>
            <a:ext cx="1166276" cy="455791"/>
          </a:xfrm>
          <a:prstGeom prst="rect">
            <a:avLst/>
          </a:prstGeom>
        </p:spPr>
      </p:pic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236581" y="1834092"/>
            <a:ext cx="3138868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502270" y="1834092"/>
            <a:ext cx="3138868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231819" y="4099035"/>
            <a:ext cx="3138868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497508" y="4099035"/>
            <a:ext cx="3138868" cy="207750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Round Single Corner Rectangle 13"/>
          <p:cNvSpPr/>
          <p:nvPr userDrawn="1"/>
        </p:nvSpPr>
        <p:spPr>
          <a:xfrm>
            <a:off x="550863" y="1652588"/>
            <a:ext cx="2520000" cy="5205412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667881" y="3733801"/>
            <a:ext cx="2263282" cy="2466974"/>
          </a:xfrm>
        </p:spPr>
        <p:txBody>
          <a:bodyPr>
            <a:noAutofit/>
          </a:bodyPr>
          <a:lstStyle>
            <a:lvl1pPr>
              <a:defRPr sz="2200" b="1">
                <a:solidFill>
                  <a:schemeClr val="bg1"/>
                </a:solidFill>
              </a:defRPr>
            </a:lvl1pPr>
            <a:lvl2pPr>
              <a:defRPr sz="20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1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13696C-119D-411C-9A5A-D4A3D7CE5243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365" y="410005"/>
            <a:ext cx="1166275" cy="4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13696C-119D-411C-9A5A-D4A3D7CE5243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365" y="410005"/>
            <a:ext cx="1166275" cy="4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13696C-119D-411C-9A5A-D4A3D7CE5243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365" y="410005"/>
            <a:ext cx="1166275" cy="4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Blue graph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76B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13696C-119D-411C-9A5A-D4A3D7CE5243}" type="datetime1">
              <a:rPr lang="es-ES" smtClean="0"/>
              <a:t>10/6/19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365" y="410005"/>
            <a:ext cx="1166275" cy="4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B7715-406A-4319-97B7-B53100DE4C16}" type="datetime1">
              <a:rPr lang="es-ES" smtClean="0"/>
              <a:t>10/6/19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0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EABF-8E02-40BC-A467-C739AC2BC281}" type="datetime1">
              <a:rPr lang="es-ES" smtClean="0"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9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1606848" y="1796819"/>
            <a:ext cx="9865749" cy="422446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57665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152" y="1796819"/>
            <a:ext cx="9865749" cy="4246861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1pPr>
            <a:lvl2pPr marL="990575" indent="-380990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2pPr>
            <a:lvl3pPr marL="1523962" indent="-304792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3pPr>
            <a:lvl4pPr marL="2133547" indent="-304792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4pPr>
            <a:lvl5pPr marL="2743131" indent="-304792">
              <a:buClr>
                <a:srgbClr val="E30613"/>
              </a:buClr>
              <a:buSzPct val="90000"/>
              <a:buFont typeface="Wingdings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560917" y="6435811"/>
            <a:ext cx="2844800" cy="365125"/>
          </a:xfrm>
        </p:spPr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28679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&amp; 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52782" y="1796819"/>
            <a:ext cx="5386917" cy="4740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67" b="1">
                <a:solidFill>
                  <a:srgbClr val="575756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52782" y="2270887"/>
            <a:ext cx="5386917" cy="375328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E30613"/>
              </a:buClr>
              <a:buSzPct val="90000"/>
              <a:buFont typeface="Wingdings" charset="2"/>
              <a:buChar char="§"/>
              <a:defRPr sz="1867">
                <a:solidFill>
                  <a:schemeClr val="tx1"/>
                </a:solidFill>
              </a:defRPr>
            </a:lvl1pPr>
            <a:lvl2pPr marL="990575" indent="-380990">
              <a:buClr>
                <a:srgbClr val="E30613"/>
              </a:buClr>
              <a:buSzPct val="90000"/>
              <a:buFont typeface="Wingdings" charset="2"/>
              <a:buChar char="§"/>
              <a:defRPr sz="1867">
                <a:solidFill>
                  <a:schemeClr val="tx1"/>
                </a:solidFill>
              </a:defRPr>
            </a:lvl2pPr>
            <a:lvl3pPr marL="1523962" indent="-304792">
              <a:buClr>
                <a:srgbClr val="E30613"/>
              </a:buClr>
              <a:buSzPct val="90000"/>
              <a:buFont typeface="Wingdings" charset="2"/>
              <a:buChar char="§"/>
              <a:defRPr sz="1867">
                <a:solidFill>
                  <a:schemeClr val="tx1"/>
                </a:solidFill>
              </a:defRPr>
            </a:lvl3pPr>
            <a:lvl4pPr marL="2133547" indent="-304792">
              <a:buClr>
                <a:srgbClr val="E30613"/>
              </a:buClr>
              <a:buSzPct val="90000"/>
              <a:buFont typeface="Wingdings" charset="2"/>
              <a:buChar char="§"/>
              <a:defRPr sz="1600">
                <a:solidFill>
                  <a:schemeClr val="tx1"/>
                </a:solidFill>
              </a:defRPr>
            </a:lvl4pPr>
            <a:lvl5pPr marL="2743131" indent="-304792">
              <a:buClr>
                <a:srgbClr val="E30613"/>
              </a:buClr>
              <a:buSzPct val="90000"/>
              <a:buFont typeface="Wingdings" charset="2"/>
              <a:buChar char="§"/>
              <a:defRPr sz="1600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796819"/>
            <a:ext cx="5389033" cy="4740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67" b="1">
                <a:solidFill>
                  <a:srgbClr val="575756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270887"/>
            <a:ext cx="5389033" cy="375328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E30613"/>
              </a:buClr>
              <a:buSzPct val="90000"/>
              <a:buFont typeface="Wingdings" charset="2"/>
              <a:buChar char="§"/>
              <a:defRPr sz="1867">
                <a:solidFill>
                  <a:schemeClr val="tx1"/>
                </a:solidFill>
              </a:defRPr>
            </a:lvl1pPr>
            <a:lvl2pPr marL="990575" indent="-380990">
              <a:buClr>
                <a:srgbClr val="E30613"/>
              </a:buClr>
              <a:buSzPct val="90000"/>
              <a:buFont typeface="Wingdings" charset="2"/>
              <a:buChar char="§"/>
              <a:defRPr sz="1867">
                <a:solidFill>
                  <a:schemeClr val="tx1"/>
                </a:solidFill>
              </a:defRPr>
            </a:lvl2pPr>
            <a:lvl3pPr marL="1523962" indent="-304792">
              <a:buClr>
                <a:srgbClr val="E30613"/>
              </a:buClr>
              <a:buSzPct val="90000"/>
              <a:buFont typeface="Wingdings" charset="2"/>
              <a:buChar char="§"/>
              <a:defRPr sz="1867">
                <a:solidFill>
                  <a:schemeClr val="tx1"/>
                </a:solidFill>
              </a:defRPr>
            </a:lvl3pPr>
            <a:lvl4pPr marL="2133547" indent="-304792">
              <a:buClr>
                <a:srgbClr val="E30613"/>
              </a:buClr>
              <a:buSzPct val="90000"/>
              <a:buFont typeface="Wingdings" charset="2"/>
              <a:buChar char="§"/>
              <a:defRPr sz="1600">
                <a:solidFill>
                  <a:schemeClr val="tx1"/>
                </a:solidFill>
              </a:defRPr>
            </a:lvl4pPr>
            <a:lvl5pPr marL="2743131" indent="-304792">
              <a:buClr>
                <a:srgbClr val="E30613"/>
              </a:buClr>
              <a:buSzPct val="90000"/>
              <a:buFont typeface="Wingdings" charset="2"/>
              <a:buChar char="§"/>
              <a:defRPr sz="1600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3048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itle &amp; thre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"/>
          <p:cNvSpPr>
            <a:spLocks noGrp="1"/>
          </p:cNvSpPr>
          <p:nvPr>
            <p:ph sz="quarter" idx="13"/>
          </p:nvPr>
        </p:nvSpPr>
        <p:spPr>
          <a:xfrm>
            <a:off x="577515" y="2288674"/>
            <a:ext cx="3310240" cy="38828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4416925" y="2277979"/>
            <a:ext cx="3310240" cy="38828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5"/>
          </p:nvPr>
        </p:nvSpPr>
        <p:spPr>
          <a:xfrm>
            <a:off x="8288420" y="2288673"/>
            <a:ext cx="3310240" cy="3872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1115" y="1892829"/>
            <a:ext cx="3296640" cy="3840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1">
                <a:solidFill>
                  <a:srgbClr val="575756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430525" y="1892831"/>
            <a:ext cx="3296640" cy="3840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1">
                <a:solidFill>
                  <a:srgbClr val="575756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302020" y="1892829"/>
            <a:ext cx="3296640" cy="3840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867" b="1" baseline="0">
                <a:solidFill>
                  <a:srgbClr val="575756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76984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SMA Image and Conten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4053305" cy="208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1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69384" y="2468894"/>
            <a:ext cx="3097139" cy="3648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523962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2133547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743131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4053306" y="1"/>
            <a:ext cx="4096084" cy="208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1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8143825" y="1"/>
            <a:ext cx="4053305" cy="208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1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559829" y="2468894"/>
            <a:ext cx="3097139" cy="3648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523962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2133547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743131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8592277" y="2468894"/>
            <a:ext cx="3015523" cy="36484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523962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2133547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743131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463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Image and Conten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4673600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>
                <a:tab pos="3945368" algn="l"/>
              </a:tabLst>
              <a:defRPr sz="21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23926" y="1124744"/>
            <a:ext cx="6158473" cy="40640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lnSpc>
                <a:spcPct val="120000"/>
              </a:lnSpc>
              <a:buClr>
                <a:srgbClr val="E30613"/>
              </a:buClr>
              <a:buSzPct val="90000"/>
              <a:buFont typeface="Wingdings" charset="2"/>
              <a:buChar char="§"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523962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2133547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743131" indent="-304792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27382" y="6213310"/>
            <a:ext cx="11137237" cy="19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5" name="Rectangle 4"/>
          <p:cNvSpPr/>
          <p:nvPr userDrawn="1"/>
        </p:nvSpPr>
        <p:spPr>
          <a:xfrm>
            <a:off x="5422899" y="6282267"/>
            <a:ext cx="2017183" cy="952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6" name="Rectangle 5"/>
          <p:cNvSpPr/>
          <p:nvPr userDrawn="1"/>
        </p:nvSpPr>
        <p:spPr>
          <a:xfrm>
            <a:off x="7440084" y="6282267"/>
            <a:ext cx="2127249" cy="95251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  <p:sp>
        <p:nvSpPr>
          <p:cNvPr id="7" name="Rectangle 6"/>
          <p:cNvSpPr/>
          <p:nvPr userDrawn="1"/>
        </p:nvSpPr>
        <p:spPr>
          <a:xfrm>
            <a:off x="9552517" y="6282267"/>
            <a:ext cx="2133897" cy="95251"/>
          </a:xfrm>
          <a:prstGeom prst="rect">
            <a:avLst/>
          </a:prstGeom>
          <a:solidFill>
            <a:srgbClr val="94B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400"/>
          </a:p>
        </p:txBody>
      </p:sp>
    </p:spTree>
    <p:extLst>
      <p:ext uri="{BB962C8B-B14F-4D97-AF65-F5344CB8AC3E}">
        <p14:creationId xmlns:p14="http://schemas.microsoft.com/office/powerpoint/2010/main" val="246300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Imag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1671000"/>
            <a:ext cx="6096000" cy="5187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60"/>
          </p:nvPr>
        </p:nvSpPr>
        <p:spPr>
          <a:xfrm>
            <a:off x="6096000" y="1671000"/>
            <a:ext cx="6096000" cy="5187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11753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SMA Imag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207509" y="164638"/>
            <a:ext cx="4440767" cy="27843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4" name="Picture Placeholder 16"/>
          <p:cNvSpPr>
            <a:spLocks noGrp="1"/>
          </p:cNvSpPr>
          <p:nvPr>
            <p:ph type="pic" sz="quarter" idx="60"/>
          </p:nvPr>
        </p:nvSpPr>
        <p:spPr>
          <a:xfrm>
            <a:off x="207509" y="3140968"/>
            <a:ext cx="4440767" cy="29763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61"/>
          </p:nvPr>
        </p:nvSpPr>
        <p:spPr>
          <a:xfrm>
            <a:off x="4844718" y="164638"/>
            <a:ext cx="3619709" cy="59526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62"/>
          </p:nvPr>
        </p:nvSpPr>
        <p:spPr>
          <a:xfrm>
            <a:off x="8656448" y="164637"/>
            <a:ext cx="3384649" cy="18242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63"/>
          </p:nvPr>
        </p:nvSpPr>
        <p:spPr>
          <a:xfrm>
            <a:off x="8656448" y="2180862"/>
            <a:ext cx="3384649" cy="192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64"/>
          </p:nvPr>
        </p:nvSpPr>
        <p:spPr>
          <a:xfrm>
            <a:off x="8656448" y="4293096"/>
            <a:ext cx="3384649" cy="18242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37251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Imag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1671001"/>
            <a:ext cx="12192000" cy="5186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8599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Ba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13"/>
          <p:cNvSpPr>
            <a:spLocks noGrp="1"/>
          </p:cNvSpPr>
          <p:nvPr>
            <p:ph sz="quarter" idx="13"/>
          </p:nvPr>
        </p:nvSpPr>
        <p:spPr>
          <a:xfrm>
            <a:off x="563860" y="2700040"/>
            <a:ext cx="3149600" cy="3022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8"/>
          <p:cNvSpPr>
            <a:spLocks noGrp="1"/>
          </p:cNvSpPr>
          <p:nvPr>
            <p:ph sz="quarter" idx="39"/>
          </p:nvPr>
        </p:nvSpPr>
        <p:spPr>
          <a:xfrm>
            <a:off x="563860" y="1988840"/>
            <a:ext cx="2645664" cy="463296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Autofit/>
          </a:bodyPr>
          <a:lstStyle>
            <a:lvl1pPr algn="l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42"/>
          </p:nvPr>
        </p:nvSpPr>
        <p:spPr>
          <a:xfrm>
            <a:off x="4482571" y="2700040"/>
            <a:ext cx="3149600" cy="3022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13"/>
          <p:cNvSpPr>
            <a:spLocks noGrp="1"/>
          </p:cNvSpPr>
          <p:nvPr>
            <p:ph sz="quarter" idx="43"/>
          </p:nvPr>
        </p:nvSpPr>
        <p:spPr>
          <a:xfrm>
            <a:off x="8432800" y="2712740"/>
            <a:ext cx="3149600" cy="3022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8"/>
          <p:cNvSpPr>
            <a:spLocks noGrp="1"/>
          </p:cNvSpPr>
          <p:nvPr>
            <p:ph sz="quarter" idx="60"/>
          </p:nvPr>
        </p:nvSpPr>
        <p:spPr>
          <a:xfrm>
            <a:off x="4482571" y="1988840"/>
            <a:ext cx="2645664" cy="463296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Autofit/>
          </a:bodyPr>
          <a:lstStyle>
            <a:lvl1pPr algn="l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Content Placeholder 38"/>
          <p:cNvSpPr>
            <a:spLocks noGrp="1"/>
          </p:cNvSpPr>
          <p:nvPr>
            <p:ph sz="quarter" idx="61"/>
          </p:nvPr>
        </p:nvSpPr>
        <p:spPr>
          <a:xfrm>
            <a:off x="8432800" y="2001540"/>
            <a:ext cx="2645664" cy="463296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Autofit/>
          </a:bodyPr>
          <a:lstStyle>
            <a:lvl1pPr algn="l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079776" y="2455148"/>
            <a:ext cx="0" cy="2336800"/>
          </a:xfrm>
          <a:prstGeom prst="line">
            <a:avLst/>
          </a:prstGeom>
          <a:ln w="12700" cap="rnd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16213" y="2467848"/>
            <a:ext cx="0" cy="2336800"/>
          </a:xfrm>
          <a:prstGeom prst="line">
            <a:avLst/>
          </a:prstGeom>
          <a:ln w="12700" cap="rnd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5384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te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EABF-8E02-40BC-A467-C739AC2BC281}" type="datetime1">
              <a:rPr lang="es-ES" smtClean="0"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365" y="410005"/>
            <a:ext cx="1166276" cy="4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Lin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3"/>
          <p:cNvSpPr>
            <a:spLocks noGrp="1"/>
          </p:cNvSpPr>
          <p:nvPr>
            <p:ph sz="quarter" idx="13"/>
          </p:nvPr>
        </p:nvSpPr>
        <p:spPr>
          <a:xfrm>
            <a:off x="569384" y="1796819"/>
            <a:ext cx="10999224" cy="41284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38576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SMA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1596152" y="2402691"/>
            <a:ext cx="9972456" cy="361859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60"/>
          </p:nvPr>
        </p:nvSpPr>
        <p:spPr>
          <a:xfrm>
            <a:off x="1596152" y="1796819"/>
            <a:ext cx="9972456" cy="48005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18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96152" y="528000"/>
            <a:ext cx="9865749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200">
                <a:solidFill>
                  <a:srgbClr val="57575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7162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90240" y="2947201"/>
            <a:ext cx="8324427" cy="848783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92000" y="3796800"/>
            <a:ext cx="831088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27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0" y="1835457"/>
            <a:ext cx="55377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3376" y="1835457"/>
            <a:ext cx="55377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6E41-EDBA-43D8-A8F4-370F371EBC01}" type="datetime1">
              <a:rPr lang="es-ES" smtClean="0"/>
              <a:t>10/6/19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Copyright© 2018 CLX Communications AB (publ).  All rights reserved.  NDA Confidential.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2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7668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56CE-669D-438D-B1CE-A1A00EFA383C}" type="datetime1">
              <a:rPr lang="es-ES" smtClean="0"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365" y="410005"/>
            <a:ext cx="1166275" cy="4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8241"/>
            <a:ext cx="12192000" cy="569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328969" y="4090652"/>
            <a:ext cx="9534063" cy="1482246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323432" y="5576069"/>
            <a:ext cx="5545137" cy="68752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7A46C5-266F-45AB-B98B-085D32A6293B}" type="datetime1">
              <a:rPr lang="es-ES" smtClean="0"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911359" y="3821021"/>
            <a:ext cx="36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0463"/>
            <a:ext cx="12192000" cy="5697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328969" y="4090652"/>
            <a:ext cx="9534063" cy="1482246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323432" y="5576069"/>
            <a:ext cx="5545137" cy="68752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9AEAF-E6A5-4820-85C5-68F723ADB417}" type="datetime1">
              <a:rPr lang="es-ES" smtClean="0"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911359" y="3821021"/>
            <a:ext cx="36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1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D.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0463"/>
            <a:ext cx="12192000" cy="5697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328969" y="4090652"/>
            <a:ext cx="9534063" cy="1482246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323432" y="5576069"/>
            <a:ext cx="5545137" cy="68752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9AEAF-E6A5-4820-85C5-68F723ADB417}" type="datetime1">
              <a:rPr lang="es-ES" smtClean="0"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911359" y="3821021"/>
            <a:ext cx="36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9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0" y="1835457"/>
            <a:ext cx="553776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3376" y="1835457"/>
            <a:ext cx="553776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0FB9-E259-4156-8C48-3DD59C403CDB}" type="datetime1">
              <a:rPr lang="es-ES" smtClean="0"/>
              <a:t>10/6/19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52792" y="0"/>
            <a:ext cx="554037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0" y="1835457"/>
            <a:ext cx="553776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0FB9-E259-4156-8C48-3DD59C403CDB}" type="datetime1">
              <a:rPr lang="es-ES" smtClean="0"/>
              <a:t>10/6/19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8CDE-3257-4D1E-A9D6-67FE4ABBBBA2}" type="slidenum">
              <a:rPr lang="es-ES" smtClean="0"/>
              <a:t>‹#›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8731" y="430897"/>
            <a:ext cx="564727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29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730" y="430897"/>
            <a:ext cx="980440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730" y="1834092"/>
            <a:ext cx="111895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7531" y="6411914"/>
            <a:ext cx="990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48D00172-F2C6-412B-8FBC-18F40A41341D}" type="datetime1">
              <a:rPr lang="es-ES" smtClean="0"/>
              <a:pPr/>
              <a:t>10/6/19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101" y="6411914"/>
            <a:ext cx="5638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2541" y="6411914"/>
            <a:ext cx="73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C0CD8CDE-3257-4D1E-A9D6-67FE4ABBBBA2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365" y="410005"/>
            <a:ext cx="1166276" cy="4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2" r:id="rId3"/>
    <p:sldLayoutId id="2147483656" r:id="rId4"/>
    <p:sldLayoutId id="2147483659" r:id="rId5"/>
    <p:sldLayoutId id="2147483660" r:id="rId6"/>
    <p:sldLayoutId id="2147483663" r:id="rId7"/>
    <p:sldLayoutId id="2147483652" r:id="rId8"/>
    <p:sldLayoutId id="2147483665" r:id="rId9"/>
    <p:sldLayoutId id="2147483666" r:id="rId10"/>
    <p:sldLayoutId id="2147483654" r:id="rId11"/>
    <p:sldLayoutId id="2147483667" r:id="rId12"/>
    <p:sldLayoutId id="2147483668" r:id="rId13"/>
    <p:sldLayoutId id="2147483669" r:id="rId14"/>
    <p:sldLayoutId id="2147483657" r:id="rId15"/>
    <p:sldLayoutId id="2147483670" r:id="rId16"/>
    <p:sldLayoutId id="2147483671" r:id="rId17"/>
    <p:sldLayoutId id="2147483664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1778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5738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6938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538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4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731" userDrawn="1">
          <p15:clr>
            <a:srgbClr val="F26B43"/>
          </p15:clr>
        </p15:guide>
        <p15:guide id="6" orient="horz" pos="3906" userDrawn="1">
          <p15:clr>
            <a:srgbClr val="F26B43"/>
          </p15:clr>
        </p15:guide>
        <p15:guide id="7" orient="horz" pos="527" userDrawn="1">
          <p15:clr>
            <a:srgbClr val="F26B43"/>
          </p15:clr>
        </p15:guide>
        <p15:guide id="8" orient="horz" pos="3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917" y="6435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2D2AFC-71C4-4511-B128-4ECEE52D3027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2" y="548219"/>
            <a:ext cx="575733" cy="575733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819819" y="6436800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ZA" sz="1067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41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2667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26" Type="http://schemas.openxmlformats.org/officeDocument/2006/relationships/image" Target="../media/image70.png"/><Relationship Id="rId39" Type="http://schemas.openxmlformats.org/officeDocument/2006/relationships/image" Target="../media/image81.png"/><Relationship Id="rId21" Type="http://schemas.openxmlformats.org/officeDocument/2006/relationships/image" Target="../media/image65.png"/><Relationship Id="rId34" Type="http://schemas.openxmlformats.org/officeDocument/2006/relationships/image" Target="../media/image76.png"/><Relationship Id="rId42" Type="http://schemas.openxmlformats.org/officeDocument/2006/relationships/image" Target="../media/image84.jpeg"/><Relationship Id="rId47" Type="http://schemas.openxmlformats.org/officeDocument/2006/relationships/image" Target="../media/image89.jpeg"/><Relationship Id="rId50" Type="http://schemas.openxmlformats.org/officeDocument/2006/relationships/image" Target="../media/image92.png"/><Relationship Id="rId55" Type="http://schemas.openxmlformats.org/officeDocument/2006/relationships/image" Target="../media/image9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jpeg"/><Relationship Id="rId29" Type="http://schemas.microsoft.com/office/2007/relationships/hdphoto" Target="../media/hdphoto1.wdp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microsoft.com/office/2007/relationships/hdphoto" Target="../media/hdphoto2.wdp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53" Type="http://schemas.openxmlformats.org/officeDocument/2006/relationships/image" Target="../media/image94.png"/><Relationship Id="rId58" Type="http://schemas.openxmlformats.org/officeDocument/2006/relationships/image" Target="../media/image99.png"/><Relationship Id="rId5" Type="http://schemas.openxmlformats.org/officeDocument/2006/relationships/image" Target="../media/image49.jpeg"/><Relationship Id="rId61" Type="http://schemas.openxmlformats.org/officeDocument/2006/relationships/image" Target="../media/image101.png"/><Relationship Id="rId19" Type="http://schemas.openxmlformats.org/officeDocument/2006/relationships/image" Target="../media/image6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3.png"/><Relationship Id="rId35" Type="http://schemas.openxmlformats.org/officeDocument/2006/relationships/image" Target="../media/image77.png"/><Relationship Id="rId43" Type="http://schemas.openxmlformats.org/officeDocument/2006/relationships/image" Target="../media/image85.jpeg"/><Relationship Id="rId48" Type="http://schemas.openxmlformats.org/officeDocument/2006/relationships/image" Target="../media/image90.png"/><Relationship Id="rId56" Type="http://schemas.openxmlformats.org/officeDocument/2006/relationships/image" Target="../media/image97.png"/><Relationship Id="rId8" Type="http://schemas.openxmlformats.org/officeDocument/2006/relationships/image" Target="../media/image52.png"/><Relationship Id="rId51" Type="http://schemas.microsoft.com/office/2007/relationships/hdphoto" Target="../media/hdphoto3.wdp"/><Relationship Id="rId3" Type="http://schemas.openxmlformats.org/officeDocument/2006/relationships/image" Target="../media/image47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microsoft.com/office/2007/relationships/hdphoto" Target="../media/hdphoto4.wdp"/><Relationship Id="rId20" Type="http://schemas.openxmlformats.org/officeDocument/2006/relationships/image" Target="../media/image64.png"/><Relationship Id="rId41" Type="http://schemas.openxmlformats.org/officeDocument/2006/relationships/image" Target="../media/image83.png"/><Relationship Id="rId54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78.jpeg"/><Relationship Id="rId49" Type="http://schemas.openxmlformats.org/officeDocument/2006/relationships/image" Target="../media/image91.png"/><Relationship Id="rId57" Type="http://schemas.openxmlformats.org/officeDocument/2006/relationships/image" Target="../media/image98.jpeg"/><Relationship Id="rId10" Type="http://schemas.openxmlformats.org/officeDocument/2006/relationships/image" Target="../media/image54.png"/><Relationship Id="rId31" Type="http://schemas.openxmlformats.org/officeDocument/2006/relationships/image" Target="../media/image74.png"/><Relationship Id="rId44" Type="http://schemas.openxmlformats.org/officeDocument/2006/relationships/image" Target="../media/image86.png"/><Relationship Id="rId52" Type="http://schemas.openxmlformats.org/officeDocument/2006/relationships/image" Target="../media/image93.png"/><Relationship Id="rId60" Type="http://schemas.openxmlformats.org/officeDocument/2006/relationships/image" Target="../media/image10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7.png"/><Relationship Id="rId3" Type="http://schemas.openxmlformats.org/officeDocument/2006/relationships/image" Target="../media/image91.png"/><Relationship Id="rId7" Type="http://schemas.openxmlformats.org/officeDocument/2006/relationships/image" Target="../media/image97.png"/><Relationship Id="rId12" Type="http://schemas.openxmlformats.org/officeDocument/2006/relationships/image" Target="../media/image10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6.png"/><Relationship Id="rId11" Type="http://schemas.openxmlformats.org/officeDocument/2006/relationships/image" Target="../media/image105.png"/><Relationship Id="rId5" Type="http://schemas.openxmlformats.org/officeDocument/2006/relationships/image" Target="../media/image95.png"/><Relationship Id="rId10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Introduction to</a:t>
            </a:r>
            <a:br>
              <a:rPr lang="en-US" sz="4400" dirty="0"/>
            </a:br>
            <a:r>
              <a:rPr lang="en-US" sz="4400" b="1" dirty="0"/>
              <a:t>Rich Communications Services</a:t>
            </a:r>
            <a:endParaRPr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August 2018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Copyright© 2017 CLX Communications AB (publ).  All rights reserved.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70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1: </a:t>
            </a:r>
            <a:r>
              <a:rPr lang="en-US" b="1" dirty="0">
                <a:solidFill>
                  <a:srgbClr val="7030A0"/>
                </a:solidFill>
              </a:rPr>
              <a:t>RCS Market Deployment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30" y="1303868"/>
            <a:ext cx="11189564" cy="3177118"/>
          </a:xfrm>
        </p:spPr>
        <p:txBody>
          <a:bodyPr>
            <a:normAutofit/>
          </a:bodyPr>
          <a:lstStyle/>
          <a:p>
            <a:r>
              <a:rPr lang="en-US" sz="2400" b="1" dirty="0"/>
              <a:t>Statistics from GSMA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RCS has been launched by 58 operators in 40 countries</a:t>
            </a:r>
          </a:p>
          <a:p>
            <a:pPr marL="520700" lvl="1" indent="-342900">
              <a:buFont typeface="Arial" charset="0"/>
              <a:buChar char="•"/>
            </a:pPr>
            <a:r>
              <a:rPr lang="en-US" sz="2000" dirty="0"/>
              <a:t>40 more in 30 countries expected in the next 12 months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Currently 167M Monthly Active Users (MAUs)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Projecting 350M MAUs by end of 2018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Projecting 1B MAUs by end of 2019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Projected growth for A2P Messaging: $60B now to $90B in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Copyright© 2017 CLX Communications AB (</a:t>
            </a:r>
            <a:r>
              <a:rPr lang="en-GB" dirty="0" err="1"/>
              <a:t>publ</a:t>
            </a:r>
            <a:r>
              <a:rPr lang="en-GB" dirty="0"/>
              <a:t>).  All rights reserved.  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87A235-BDDF-4346-AAEF-4BBDAA2D0740}"/>
              </a:ext>
            </a:extLst>
          </p:cNvPr>
          <p:cNvSpPr/>
          <p:nvPr/>
        </p:nvSpPr>
        <p:spPr>
          <a:xfrm>
            <a:off x="10160006" y="1455211"/>
            <a:ext cx="1371600" cy="3657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1B MAU</a:t>
            </a:r>
          </a:p>
          <a:p>
            <a:pPr algn="ctr"/>
            <a:r>
              <a:rPr lang="en-US" dirty="0"/>
              <a:t>End of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CAEBF-54EA-1C42-A980-FE58E225651F}"/>
              </a:ext>
            </a:extLst>
          </p:cNvPr>
          <p:cNvSpPr/>
          <p:nvPr/>
        </p:nvSpPr>
        <p:spPr>
          <a:xfrm>
            <a:off x="9474206" y="3824025"/>
            <a:ext cx="1371600" cy="1288786"/>
          </a:xfrm>
          <a:prstGeom prst="rect">
            <a:avLst/>
          </a:prstGeom>
          <a:solidFill>
            <a:srgbClr val="0376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350M MAUs</a:t>
            </a:r>
          </a:p>
          <a:p>
            <a:pPr algn="ctr"/>
            <a:r>
              <a:rPr lang="en-US" dirty="0"/>
              <a:t>End of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C8587-6CF8-5E4C-A16A-56D252E35EF8}"/>
              </a:ext>
            </a:extLst>
          </p:cNvPr>
          <p:cNvSpPr/>
          <p:nvPr/>
        </p:nvSpPr>
        <p:spPr>
          <a:xfrm>
            <a:off x="8788406" y="4480986"/>
            <a:ext cx="1371600" cy="631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167M MAUs</a:t>
            </a:r>
          </a:p>
          <a:p>
            <a:pPr algn="ctr"/>
            <a:r>
              <a:rPr lang="en-US" dirty="0"/>
              <a:t>NOW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08503B-3341-6A41-86D0-A5646913491A}"/>
              </a:ext>
            </a:extLst>
          </p:cNvPr>
          <p:cNvSpPr txBox="1">
            <a:spLocks/>
          </p:cNvSpPr>
          <p:nvPr/>
        </p:nvSpPr>
        <p:spPr>
          <a:xfrm>
            <a:off x="506127" y="4335732"/>
            <a:ext cx="11189564" cy="1856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b="1" dirty="0"/>
              <a:t>RCS Handset Penetration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Upon launch of P2P RCS, penetration starts at 0%, but many phones can be upgraded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networks that have deployed P2P RCS, penetrations rates have achieved 25-30% so far</a:t>
            </a:r>
          </a:p>
        </p:txBody>
      </p:sp>
    </p:spTree>
    <p:extLst>
      <p:ext uri="{BB962C8B-B14F-4D97-AF65-F5344CB8AC3E}">
        <p14:creationId xmlns:p14="http://schemas.microsoft.com/office/powerpoint/2010/main" val="818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DE32B24-2CFE-9047-82C6-536CAE05F54C}"/>
              </a:ext>
            </a:extLst>
          </p:cNvPr>
          <p:cNvSpPr/>
          <p:nvPr/>
        </p:nvSpPr>
        <p:spPr>
          <a:xfrm>
            <a:off x="2996611" y="2225404"/>
            <a:ext cx="3429000" cy="3416300"/>
          </a:xfrm>
          <a:prstGeom prst="ellipse">
            <a:avLst/>
          </a:prstGeom>
          <a:solidFill>
            <a:schemeClr val="bg1"/>
          </a:solidFill>
          <a:ln w="47625"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43618-90B2-B24C-A76F-2F44DE8C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#2: </a:t>
            </a:r>
            <a:r>
              <a:rPr lang="en-US" sz="4400" dirty="0"/>
              <a:t>RCS</a:t>
            </a:r>
            <a:r>
              <a:rPr lang="en-US" dirty="0"/>
              <a:t> IS PART OF the </a:t>
            </a:r>
            <a:r>
              <a:rPr lang="en-US" sz="4400" dirty="0"/>
              <a:t>MESSAGES</a:t>
            </a:r>
            <a:r>
              <a:rPr lang="en-US" dirty="0"/>
              <a:t> </a:t>
            </a:r>
            <a:r>
              <a:rPr lang="en-US" b="1" dirty="0"/>
              <a:t>Inbox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2DBBD-2312-2E44-8B8F-D3B500F20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800" b="0" i="0" u="none" strike="noStrike" kern="1200" cap="none" spc="0" normalizeH="0" baseline="0" noProof="0">
                <a:ln>
                  <a:noFill/>
                </a:ln>
                <a:solidFill>
                  <a:srgbClr val="9FA0A1"/>
                </a:solidFill>
                <a:effectLst/>
                <a:uLnTx/>
                <a:uFillTx/>
                <a:latin typeface="Gotham Book" charset="0"/>
                <a:ea typeface="ＭＳ Ｐゴシック" charset="-128"/>
                <a:cs typeface="+mn-cs"/>
              </a:rPr>
              <a:t>Copyright© 2018 CLX Communications AB (publ).  All rights reserved.  NDA Confidential.</a:t>
            </a:r>
            <a:endParaRPr kumimoji="0" lang="es-ES" altLang="x-none" sz="800" b="0" i="0" u="none" strike="noStrike" kern="1200" cap="none" spc="0" normalizeH="0" baseline="0" noProof="0">
              <a:ln>
                <a:noFill/>
              </a:ln>
              <a:solidFill>
                <a:srgbClr val="9FA0A1"/>
              </a:solidFill>
              <a:effectLst/>
              <a:uLnTx/>
              <a:uFillTx/>
              <a:latin typeface="Gotham Book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F76A8-0365-7542-9704-18F85C95C175}"/>
              </a:ext>
            </a:extLst>
          </p:cNvPr>
          <p:cNvSpPr txBox="1"/>
          <p:nvPr/>
        </p:nvSpPr>
        <p:spPr>
          <a:xfrm>
            <a:off x="6880252" y="2135869"/>
            <a:ext cx="193783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Active users!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     Email: 3.7B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Whatsapp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: 1.2B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656869"/>
                </a:solidFill>
                <a:latin typeface="Gotham Light" charset="0"/>
                <a:ea typeface="ＭＳ Ｐゴシック" panose="020B0600070205080204" pitchFamily="34" charset="-128"/>
              </a:rPr>
              <a:t>Line: 217M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56869"/>
              </a:solidFill>
              <a:effectLst/>
              <a:uLnTx/>
              <a:uFillTx/>
              <a:latin typeface="Gotham Light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FABF4-EECB-3341-A4B4-96A3B8575E16}"/>
              </a:ext>
            </a:extLst>
          </p:cNvPr>
          <p:cNvSpPr txBox="1"/>
          <p:nvPr/>
        </p:nvSpPr>
        <p:spPr>
          <a:xfrm>
            <a:off x="6027185" y="5172064"/>
            <a:ext cx="30689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Highest attention rate: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98%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read rate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90%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  within 3 minutes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56869"/>
              </a:solidFill>
              <a:effectLst/>
              <a:uLnTx/>
              <a:uFillTx/>
              <a:latin typeface="Gotham Light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B165B-7685-6142-8F09-F177B7D6F18D}"/>
              </a:ext>
            </a:extLst>
          </p:cNvPr>
          <p:cNvSpPr txBox="1"/>
          <p:nvPr/>
        </p:nvSpPr>
        <p:spPr>
          <a:xfrm>
            <a:off x="736269" y="3235228"/>
            <a:ext cx="206659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Mobile #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Global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Unique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Ubiquitous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Personal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Verifiable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5F0F2-D3B6-2947-8BFF-BFB1636111E9}"/>
              </a:ext>
            </a:extLst>
          </p:cNvPr>
          <p:cNvSpPr txBox="1"/>
          <p:nvPr/>
        </p:nvSpPr>
        <p:spPr>
          <a:xfrm>
            <a:off x="1985645" y="3921079"/>
            <a:ext cx="861133" cy="14151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Bradley Hand" pitchFamily="2" charset="77"/>
                <a:ea typeface="ＭＳ Ｐゴシック" panose="020B0600070205080204" pitchFamily="34" charset="-128"/>
                <a:cs typeface="+mn-cs"/>
              </a:rPr>
              <a:t>How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28E1D"/>
              </a:solidFill>
              <a:effectLst/>
              <a:uLnTx/>
              <a:uFillTx/>
              <a:latin typeface="Bradley Hand" pitchFamily="2" charset="77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Bradley Hand" pitchFamily="2" charset="77"/>
                <a:ea typeface="ＭＳ Ｐゴシック" panose="020B0600070205080204" pitchFamily="34" charset="-128"/>
                <a:cs typeface="+mn-cs"/>
              </a:rPr>
              <a:t>long</a:t>
            </a:r>
          </a:p>
          <a:p>
            <a:pPr marL="0" marR="0" lvl="0" indent="0" algn="ctr" defTabSz="914400" rtl="0" eaLnBrk="0" fontAlgn="base" latinLnBrk="0" hangingPunct="0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Bradley Hand" pitchFamily="2" charset="77"/>
                <a:ea typeface="ＭＳ Ｐゴシック" panose="020B0600070205080204" pitchFamily="34" charset="-128"/>
                <a:cs typeface="+mn-cs"/>
              </a:rPr>
              <a:t>have</a:t>
            </a:r>
          </a:p>
          <a:p>
            <a:pPr marL="0" marR="0" lvl="0" indent="0" algn="ctr" defTabSz="914400" rtl="0" eaLnBrk="0" fontAlgn="base" latinLnBrk="0" hangingPunct="0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Bradley Hand" pitchFamily="2" charset="77"/>
                <a:ea typeface="ＭＳ Ｐゴシック" panose="020B0600070205080204" pitchFamily="34" charset="-128"/>
                <a:cs typeface="+mn-cs"/>
              </a:rPr>
              <a:t>you</a:t>
            </a:r>
          </a:p>
          <a:p>
            <a:pPr marL="0" marR="0" lvl="0" indent="0" algn="ctr" defTabSz="914400" rtl="0" eaLnBrk="0" fontAlgn="base" latinLnBrk="0" hangingPunct="0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Bradley Hand" pitchFamily="2" charset="77"/>
                <a:ea typeface="ＭＳ Ｐゴシック" panose="020B0600070205080204" pitchFamily="34" charset="-128"/>
                <a:cs typeface="+mn-cs"/>
              </a:rPr>
              <a:t>had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28E1D"/>
              </a:solidFill>
              <a:effectLst/>
              <a:uLnTx/>
              <a:uFillTx/>
              <a:latin typeface="Bradley Hand" pitchFamily="2" charset="77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16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28E1D"/>
                </a:solidFill>
                <a:effectLst/>
                <a:uLnTx/>
                <a:uFillTx/>
                <a:latin typeface="Bradley Hand" pitchFamily="2" charset="77"/>
                <a:ea typeface="ＭＳ Ｐゴシック" panose="020B0600070205080204" pitchFamily="34" charset="-128"/>
                <a:cs typeface="+mn-cs"/>
              </a:rPr>
              <a:t>yours?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E3E02A-48B3-494C-90DB-185D3C4F5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4" y="2924458"/>
            <a:ext cx="1422400" cy="142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FE5266-96D7-314B-A074-24145F9AE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90" y="3836243"/>
            <a:ext cx="1329812" cy="13298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11F676-CFB2-A145-A85C-DE06ED6D0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07" y="3167690"/>
            <a:ext cx="1104900" cy="1104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F51949-A130-D241-9FFE-87EC7AA65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25" y="3743655"/>
            <a:ext cx="1422400" cy="1422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5980AB-884A-1C4A-85FF-FBE33D427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940">
            <a:off x="454528" y="2147995"/>
            <a:ext cx="2741074" cy="88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280492-55C7-E24B-8B0D-404220AE636A}"/>
              </a:ext>
            </a:extLst>
          </p:cNvPr>
          <p:cNvSpPr/>
          <p:nvPr/>
        </p:nvSpPr>
        <p:spPr>
          <a:xfrm>
            <a:off x="9914687" y="1794696"/>
            <a:ext cx="1371600" cy="3657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/>
              <a:t>RCS</a:t>
            </a:r>
          </a:p>
          <a:p>
            <a:pPr algn="ctr"/>
            <a:r>
              <a:rPr lang="en-US" dirty="0"/>
              <a:t>50MB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6DCCD-BC38-9042-8454-E2C3B5472DAB}"/>
              </a:ext>
            </a:extLst>
          </p:cNvPr>
          <p:cNvSpPr/>
          <p:nvPr/>
        </p:nvSpPr>
        <p:spPr>
          <a:xfrm>
            <a:off x="9914687" y="3760018"/>
            <a:ext cx="1371600" cy="1692278"/>
          </a:xfrm>
          <a:prstGeom prst="rect">
            <a:avLst/>
          </a:prstGeom>
          <a:solidFill>
            <a:srgbClr val="0376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/>
              <a:t>MMS</a:t>
            </a:r>
          </a:p>
          <a:p>
            <a:pPr algn="ctr"/>
            <a:r>
              <a:rPr lang="en-US" dirty="0"/>
              <a:t>1MB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7E64B9-F9C6-CA42-89F8-B7D0700546BB}"/>
              </a:ext>
            </a:extLst>
          </p:cNvPr>
          <p:cNvSpPr/>
          <p:nvPr/>
        </p:nvSpPr>
        <p:spPr>
          <a:xfrm>
            <a:off x="9914687" y="4820471"/>
            <a:ext cx="1371600" cy="631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SMS</a:t>
            </a:r>
          </a:p>
          <a:p>
            <a:pPr algn="ctr"/>
            <a:r>
              <a:rPr lang="en-US" dirty="0"/>
              <a:t>160 Chars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54A63-12FB-E845-91D5-70B066C4EA8F}"/>
              </a:ext>
            </a:extLst>
          </p:cNvPr>
          <p:cNvSpPr txBox="1"/>
          <p:nvPr/>
        </p:nvSpPr>
        <p:spPr>
          <a:xfrm>
            <a:off x="5648509" y="1381110"/>
            <a:ext cx="13901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6243C"/>
                </a:solidFill>
                <a:effectLst/>
                <a:uLnTx/>
                <a:uFillTx/>
                <a:latin typeface="Gotham Light" charset="0"/>
                <a:ea typeface="ＭＳ Ｐゴシック" panose="020B0600070205080204" pitchFamily="34" charset="-128"/>
                <a:cs typeface="+mn-cs"/>
              </a:rPr>
              <a:t>5B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CB95B-245C-9E4D-A40D-D6EC6B44686A}"/>
              </a:ext>
            </a:extLst>
          </p:cNvPr>
          <p:cNvSpPr txBox="1"/>
          <p:nvPr/>
        </p:nvSpPr>
        <p:spPr>
          <a:xfrm>
            <a:off x="9340591" y="1231294"/>
            <a:ext cx="2519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2">
                    <a:lumMod val="10000"/>
                  </a:schemeClr>
                </a:solidFill>
              </a:rPr>
              <a:t>3 Ways to Reach it</a:t>
            </a:r>
          </a:p>
        </p:txBody>
      </p:sp>
      <p:sp>
        <p:nvSpPr>
          <p:cNvPr id="12" name="12-Point Star 11">
            <a:extLst>
              <a:ext uri="{FF2B5EF4-FFF2-40B4-BE49-F238E27FC236}">
                <a16:creationId xmlns:a16="http://schemas.microsoft.com/office/drawing/2014/main" id="{4AB210A6-2879-B24E-9D21-0F1B77B95685}"/>
              </a:ext>
            </a:extLst>
          </p:cNvPr>
          <p:cNvSpPr/>
          <p:nvPr/>
        </p:nvSpPr>
        <p:spPr>
          <a:xfrm>
            <a:off x="9424771" y="5515795"/>
            <a:ext cx="2428509" cy="1060453"/>
          </a:xfrm>
          <a:prstGeom prst="star12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Make each Interaction the best</a:t>
            </a:r>
          </a:p>
        </p:txBody>
      </p:sp>
    </p:spTree>
    <p:extLst>
      <p:ext uri="{BB962C8B-B14F-4D97-AF65-F5344CB8AC3E}">
        <p14:creationId xmlns:p14="http://schemas.microsoft.com/office/powerpoint/2010/main" val="19519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  <p:bldP spid="7" grpId="0"/>
      <p:bldP spid="9" grpId="0" animBg="1"/>
      <p:bldP spid="14" grpId="0" animBg="1"/>
      <p:bldP spid="15" grpId="0" animBg="1"/>
      <p:bldP spid="17" grpId="0" animBg="1"/>
      <p:bldP spid="19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7369" y="1690144"/>
            <a:ext cx="6442658" cy="3669595"/>
          </a:xfrm>
        </p:spPr>
        <p:txBody>
          <a:bodyPr/>
          <a:lstStyle/>
          <a:p>
            <a:r>
              <a:rPr lang="en-GB" sz="1800" dirty="0"/>
              <a:t>Apple Inc. represents under 15% of handset sales globally but up to 40% in some markets</a:t>
            </a:r>
          </a:p>
          <a:p>
            <a:endParaRPr lang="en-GB" sz="900" dirty="0"/>
          </a:p>
          <a:p>
            <a:r>
              <a:rPr lang="en-GB" sz="1800" dirty="0"/>
              <a:t>Recently, Apple has engaged in discussions with GSMA and Operators about including RCS in iOS to:</a:t>
            </a:r>
          </a:p>
          <a:p>
            <a:pPr lvl="1"/>
            <a:r>
              <a:rPr lang="en-GB" sz="1800" dirty="0"/>
              <a:t>Provide a better fall-back than SMS, when messaging non-</a:t>
            </a:r>
            <a:r>
              <a:rPr lang="en-GB" sz="1800" dirty="0" err="1"/>
              <a:t>iMessage</a:t>
            </a:r>
            <a:r>
              <a:rPr lang="en-GB" sz="1800" dirty="0"/>
              <a:t> devices (Apple to Apple would still use </a:t>
            </a:r>
            <a:r>
              <a:rPr lang="en-GB" sz="1800" dirty="0" err="1"/>
              <a:t>iMessage</a:t>
            </a:r>
            <a:r>
              <a:rPr lang="en-GB" sz="1800" dirty="0"/>
              <a:t>)</a:t>
            </a:r>
          </a:p>
          <a:p>
            <a:pPr lvl="1"/>
            <a:r>
              <a:rPr lang="en-GB" sz="1800" dirty="0"/>
              <a:t>Improve the Apple-to-non-Apple messaging experience for its customers</a:t>
            </a:r>
          </a:p>
          <a:p>
            <a:pPr lvl="1"/>
            <a:r>
              <a:rPr lang="en-GB" sz="1800" dirty="0"/>
              <a:t>Meet the needs of Operators in high-Apple-concentration markets deploying RCS</a:t>
            </a:r>
          </a:p>
          <a:p>
            <a:pPr lvl="1"/>
            <a:r>
              <a:rPr lang="en-GB" sz="1800" dirty="0"/>
              <a:t>Prepare for the post-2G, post-SMS future</a:t>
            </a:r>
          </a:p>
          <a:p>
            <a:endParaRPr lang="en-GB" sz="900" dirty="0"/>
          </a:p>
          <a:p>
            <a:r>
              <a:rPr lang="en-GB" sz="1800" dirty="0"/>
              <a:t>Operators putting pressure on Apple to launch RCS</a:t>
            </a:r>
          </a:p>
          <a:p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6152" y="548680"/>
            <a:ext cx="9865749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Apple’s Deployment of RCS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/>
            <a:fld id="{E52D2AFC-71C4-4511-B128-4ECEE52D3027}" type="slidenum">
              <a:rPr lang="en-ZA">
                <a:solidFill>
                  <a:srgbClr val="5C5C5C">
                    <a:tint val="75000"/>
                  </a:srgbClr>
                </a:solidFill>
              </a:rPr>
              <a:pPr defTabSz="1219170"/>
              <a:t>12</a:t>
            </a:fld>
            <a:endParaRPr lang="en-ZA" dirty="0">
              <a:solidFill>
                <a:srgbClr val="5C5C5C">
                  <a:tint val="75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393" y="6297247"/>
            <a:ext cx="2017183" cy="952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ZA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40577" y="6297247"/>
            <a:ext cx="2127249" cy="95251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ZA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53010" y="6297247"/>
            <a:ext cx="2133897" cy="95251"/>
          </a:xfrm>
          <a:prstGeom prst="rect">
            <a:avLst/>
          </a:prstGeom>
          <a:solidFill>
            <a:srgbClr val="94B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ZA" sz="240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r="35224"/>
          <a:stretch/>
        </p:blipFill>
        <p:spPr>
          <a:xfrm>
            <a:off x="7728181" y="0"/>
            <a:ext cx="451250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F934-24A6-F742-9BF0-4E1F5F8B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66A7-AF47-EA4F-A91A-B9A9C9B80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0" y="1409700"/>
            <a:ext cx="11189564" cy="4775730"/>
          </a:xfrm>
        </p:spPr>
        <p:txBody>
          <a:bodyPr>
            <a:normAutofit/>
          </a:bodyPr>
          <a:lstStyle/>
          <a:p>
            <a:r>
              <a:rPr lang="en-US" sz="2800" dirty="0"/>
              <a:t>Pricing Model is still evolving – Actual Prices mostly not announced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08CD9-3D0F-1045-9DC3-2BD87BEE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8501" y="6492875"/>
            <a:ext cx="5638808" cy="365125"/>
          </a:xfrm>
        </p:spPr>
        <p:txBody>
          <a:bodyPr/>
          <a:lstStyle/>
          <a:p>
            <a:r>
              <a:rPr lang="en-GB"/>
              <a:t>Copyright© 2017 CLX Communications AB (publ).  All rights reserved.  </a:t>
            </a:r>
            <a:endParaRPr lang="es-ES" dirty="0"/>
          </a:p>
        </p:txBody>
      </p:sp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1CEE0816-F41F-654A-85CA-049E4F0F9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38" y="4502398"/>
            <a:ext cx="3527723" cy="1422900"/>
          </a:xfrm>
          <a:prstGeom prst="rect">
            <a:avLst/>
          </a:prstGeom>
        </p:spPr>
      </p:pic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707874E5-A117-D04F-813D-E3F6F350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b="13854"/>
          <a:stretch/>
        </p:blipFill>
        <p:spPr>
          <a:xfrm>
            <a:off x="555067" y="2385932"/>
            <a:ext cx="3527723" cy="1429148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1589116B-2287-0143-850C-900F3EB45B5C}"/>
              </a:ext>
            </a:extLst>
          </p:cNvPr>
          <p:cNvSpPr txBox="1">
            <a:spLocks/>
          </p:cNvSpPr>
          <p:nvPr/>
        </p:nvSpPr>
        <p:spPr>
          <a:xfrm>
            <a:off x="4293612" y="2370788"/>
            <a:ext cx="3143852" cy="9686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Per event 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Single message, like most SMS messaging today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97725B-72C5-CA4B-BEDA-D94314749819}"/>
              </a:ext>
            </a:extLst>
          </p:cNvPr>
          <p:cNvSpPr txBox="1">
            <a:spLocks/>
          </p:cNvSpPr>
          <p:nvPr/>
        </p:nvSpPr>
        <p:spPr>
          <a:xfrm>
            <a:off x="5570383" y="4448285"/>
            <a:ext cx="3553399" cy="190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25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Session based</a:t>
            </a:r>
            <a:endParaRPr lang="en-GB" dirty="0"/>
          </a:p>
          <a:p>
            <a:pPr marL="171450" indent="-171450">
              <a:spcBef>
                <a:spcPts val="400"/>
              </a:spcBef>
              <a:buFontTx/>
              <a:buChar char="-"/>
            </a:pPr>
            <a:r>
              <a:rPr lang="en-GB" dirty="0"/>
              <a:t>Starts after user respond</a:t>
            </a:r>
          </a:p>
          <a:p>
            <a:pPr marL="171450" indent="-171450">
              <a:spcBef>
                <a:spcPts val="400"/>
              </a:spcBef>
              <a:buFontTx/>
              <a:buChar char="-"/>
            </a:pPr>
            <a:r>
              <a:rPr lang="en-GB" dirty="0"/>
              <a:t>Lasts a short time (e.g. 4 hrs.)</a:t>
            </a:r>
          </a:p>
          <a:p>
            <a:pPr marL="171450" indent="-171450">
              <a:spcBef>
                <a:spcPts val="400"/>
              </a:spcBef>
              <a:buFontTx/>
              <a:buChar char="-"/>
            </a:pPr>
            <a:r>
              <a:rPr lang="en-GB" dirty="0"/>
              <a:t>Single price for all messages (e.g. 2-3 times single message)</a:t>
            </a:r>
          </a:p>
          <a:p>
            <a:endParaRPr lang="en-GB" sz="1200" dirty="0"/>
          </a:p>
          <a:p>
            <a:endParaRPr lang="en-GB" sz="12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ADAE92-B6B3-9841-8488-AE4E5158CDFF}"/>
              </a:ext>
            </a:extLst>
          </p:cNvPr>
          <p:cNvSpPr/>
          <p:nvPr/>
        </p:nvSpPr>
        <p:spPr>
          <a:xfrm>
            <a:off x="7543801" y="2111212"/>
            <a:ext cx="4436202" cy="24264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Expected to be slightly more expensive than 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Data (images, videos) may be additional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Messaging expected to be free to end user, however they may be charged for data, just like OTT messaging &amp;  apps</a:t>
            </a:r>
          </a:p>
        </p:txBody>
      </p:sp>
    </p:spTree>
    <p:extLst>
      <p:ext uri="{BB962C8B-B14F-4D97-AF65-F5344CB8AC3E}">
        <p14:creationId xmlns:p14="http://schemas.microsoft.com/office/powerpoint/2010/main" val="16071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/>
            <a:fld id="{E52D2AFC-71C4-4511-B128-4ECEE52D3027}" type="slidenum">
              <a:rPr lang="en-ZA">
                <a:solidFill>
                  <a:srgbClr val="5C5C5C">
                    <a:tint val="75000"/>
                  </a:srgbClr>
                </a:solidFill>
              </a:rPr>
              <a:pPr defTabSz="1219170"/>
              <a:t>14</a:t>
            </a:fld>
            <a:endParaRPr lang="en-ZA" dirty="0">
              <a:solidFill>
                <a:srgbClr val="5C5C5C">
                  <a:tint val="75000"/>
                </a:srgbClr>
              </a:solidFill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583499" y="356659"/>
            <a:ext cx="9865749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GSMA Universal Profile Commitments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9509" y="1080578"/>
            <a:ext cx="95050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altLang="en-US" sz="1867" dirty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GSMA ensures interoperability between RCS clients, networks and hubs.</a:t>
            </a:r>
            <a:endParaRPr lang="en-GB" sz="1867" dirty="0">
              <a:solidFill>
                <a:srgbClr val="5C5C5C"/>
              </a:solidFill>
              <a:latin typeface="Times New Roman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b="22012"/>
          <a:stretch/>
        </p:blipFill>
        <p:spPr>
          <a:xfrm>
            <a:off x="3407702" y="1970799"/>
            <a:ext cx="857489" cy="3257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6" y="1853655"/>
            <a:ext cx="634985" cy="44890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0985" r="15703" b="12279"/>
          <a:stretch/>
        </p:blipFill>
        <p:spPr>
          <a:xfrm>
            <a:off x="6672065" y="1889417"/>
            <a:ext cx="502407" cy="48852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1" y="1899179"/>
            <a:ext cx="883509" cy="46900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87" y="1757644"/>
            <a:ext cx="815797" cy="8157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1894447"/>
            <a:ext cx="478471" cy="47847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8" y="1914111"/>
            <a:ext cx="439143" cy="43914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4351"/>
            <a:ext cx="398661" cy="39866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1983969"/>
            <a:ext cx="889832" cy="29942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934677"/>
            <a:ext cx="696427" cy="3980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63" y="2561963"/>
            <a:ext cx="696064" cy="25932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38" y="1866667"/>
            <a:ext cx="454681" cy="53402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469" y="2003059"/>
            <a:ext cx="1055539" cy="261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81" y="2606334"/>
            <a:ext cx="623567" cy="17058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03" y="2477708"/>
            <a:ext cx="926892" cy="42783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99" y="2539367"/>
            <a:ext cx="304516" cy="30451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36" y="2519861"/>
            <a:ext cx="1137513" cy="34352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43961" y="2417902"/>
            <a:ext cx="585040" cy="54744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04" y="2484250"/>
            <a:ext cx="1274467" cy="41474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91" y="3182135"/>
            <a:ext cx="644791" cy="12850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87" y="3033038"/>
            <a:ext cx="426701" cy="42670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22435" r="16423" b="22317"/>
          <a:stretch/>
        </p:blipFill>
        <p:spPr>
          <a:xfrm>
            <a:off x="4120332" y="2436791"/>
            <a:ext cx="921521" cy="50966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49" y="2363805"/>
            <a:ext cx="496635" cy="65564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99" y="2480266"/>
            <a:ext cx="422717" cy="42271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3" b="19009"/>
          <a:stretch/>
        </p:blipFill>
        <p:spPr>
          <a:xfrm>
            <a:off x="8814614" y="3140047"/>
            <a:ext cx="657697" cy="21268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8571">
                        <a14:foregroundMark x1="65714" y1="34247" x2="65714" y2="34247"/>
                        <a14:foregroundMark x1="57143" y1="48858" x2="57143" y2="48858"/>
                        <a14:foregroundMark x1="64571" y1="52968" x2="64571" y2="52968"/>
                        <a14:foregroundMark x1="77714" y1="35160" x2="77714" y2="35160"/>
                        <a14:foregroundMark x1="83429" y1="72603" x2="83429" y2="72603"/>
                        <a14:foregroundMark x1="64571" y1="71233" x2="64571" y2="71233"/>
                        <a14:foregroundMark x1="46286" y1="70776" x2="46286" y2="70776"/>
                        <a14:foregroundMark x1="38000" y1="61187" x2="38000" y2="61187"/>
                        <a14:foregroundMark x1="28571" y1="58904" x2="28571" y2="58904"/>
                        <a14:foregroundMark x1="30000" y1="39269" x2="30000" y2="39269"/>
                        <a14:foregroundMark x1="22571" y1="49315" x2="22571" y2="49315"/>
                        <a14:foregroundMark x1="30571" y1="72146" x2="30571" y2="72146"/>
                        <a14:foregroundMark x1="13143" y1="58904" x2="13143" y2="58904"/>
                        <a14:foregroundMark x1="15143" y1="46575" x2="15143" y2="46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77" y="3106235"/>
            <a:ext cx="448167" cy="28030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57" y="2938431"/>
            <a:ext cx="871220" cy="61591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836" b="97463" l="5300" r="93600">
                        <a14:foregroundMark x1="36400" y1="85224" x2="36400" y2="85224"/>
                        <a14:foregroundMark x1="37600" y1="86119" x2="37500" y2="86119"/>
                        <a14:foregroundMark x1="40600" y1="87015" x2="40600" y2="84478"/>
                        <a14:foregroundMark x1="47100" y1="87015" x2="47400" y2="85075"/>
                        <a14:foregroundMark x1="52000" y1="86866" x2="52000" y2="86866"/>
                        <a14:foregroundMark x1="51900" y1="78955" x2="51900" y2="78955"/>
                        <a14:foregroundMark x1="54900" y1="85970" x2="54900" y2="85970"/>
                        <a14:foregroundMark x1="62300" y1="82687" x2="62300" y2="82687"/>
                        <a14:foregroundMark x1="64900" y1="79254" x2="64900" y2="79254"/>
                        <a14:foregroundMark x1="65700" y1="78955" x2="65700" y2="78955"/>
                        <a14:foregroundMark x1="65700" y1="80149" x2="64600" y2="78358"/>
                        <a14:foregroundMark x1="65200" y1="78358" x2="64400" y2="80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08" y="2957748"/>
            <a:ext cx="861611" cy="57728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96" y="2969173"/>
            <a:ext cx="745616" cy="55443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24" y="3143058"/>
            <a:ext cx="755795" cy="20666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83" y="3141260"/>
            <a:ext cx="930343" cy="21025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50" y="3606818"/>
            <a:ext cx="640353" cy="31694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40" y="2813762"/>
            <a:ext cx="1168093" cy="86525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69" y="3587006"/>
            <a:ext cx="814547" cy="35656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35878" r="9643" b="25392"/>
          <a:stretch/>
        </p:blipFill>
        <p:spPr>
          <a:xfrm>
            <a:off x="9751872" y="3109394"/>
            <a:ext cx="679497" cy="27399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54" y="3614607"/>
            <a:ext cx="963465" cy="30136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67" y="3680112"/>
            <a:ext cx="832253" cy="17035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36" y="3651814"/>
            <a:ext cx="907027" cy="22694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907" y="3586079"/>
            <a:ext cx="527087" cy="35841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57" y="3382855"/>
            <a:ext cx="956084" cy="76486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71" y="3674546"/>
            <a:ext cx="685715" cy="181485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13" y="3689005"/>
            <a:ext cx="907792" cy="15256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91" y="3664126"/>
            <a:ext cx="839069" cy="2023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59" y="4498084"/>
            <a:ext cx="696507" cy="17581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03" y="4543683"/>
            <a:ext cx="1445447" cy="8461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41582" y1="41837" x2="58929" y2="41837"/>
                        <a14:foregroundMark x1="72959" y1="40816" x2="83929" y2="40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92" y="4445943"/>
            <a:ext cx="560187" cy="28009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11" y="4830973"/>
            <a:ext cx="636219" cy="14070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22" y="4475519"/>
            <a:ext cx="537241" cy="22094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705" y="4477089"/>
            <a:ext cx="653824" cy="21780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55"/>
          <a:srcRect l="10888" t="19138" r="5376" b="10668"/>
          <a:stretch/>
        </p:blipFill>
        <p:spPr>
          <a:xfrm>
            <a:off x="3494775" y="4761347"/>
            <a:ext cx="599901" cy="27995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11" y="4839471"/>
            <a:ext cx="807675" cy="12370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65" y="4783978"/>
            <a:ext cx="397192" cy="23469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5667" b="92500" l="3078" r="95515">
                        <a14:foregroundMark x1="10466" y1="41500" x2="14864" y2="53333"/>
                        <a14:foregroundMark x1="24099" y1="30167" x2="22164" y2="52167"/>
                        <a14:foregroundMark x1="29991" y1="41500" x2="24802" y2="54500"/>
                        <a14:foregroundMark x1="32718" y1="54000" x2="25418" y2="62000"/>
                        <a14:foregroundMark x1="28848" y1="68167" x2="25682" y2="66500"/>
                        <a14:foregroundMark x1="14336" y1="60500" x2="8619" y2="57000"/>
                        <a14:foregroundMark x1="7212" y1="50667" x2="7036" y2="54833"/>
                        <a14:foregroundMark x1="10202" y1="67667" x2="14688" y2="67167"/>
                        <a14:foregroundMark x1="38083" y1="54833" x2="44239" y2="54000"/>
                        <a14:foregroundMark x1="48725" y1="55833" x2="49252" y2="61667"/>
                        <a14:foregroundMark x1="44855" y1="46667" x2="44767" y2="62333"/>
                        <a14:foregroundMark x1="57520" y1="62667" x2="60510" y2="45500"/>
                        <a14:foregroundMark x1="66315" y1="46833" x2="68953" y2="62333"/>
                        <a14:foregroundMark x1="48461" y1="46167" x2="48373" y2="53667"/>
                        <a14:foregroundMark x1="87159" y1="45833" x2="81882" y2="48333"/>
                        <a14:foregroundMark x1="90853" y1="46833" x2="91117" y2="6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57" y="4671966"/>
            <a:ext cx="869272" cy="45871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09" y="4501973"/>
            <a:ext cx="843452" cy="168032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15" y="5694082"/>
            <a:ext cx="1411547" cy="519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2711" y="5725571"/>
            <a:ext cx="20424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867" b="1" dirty="0">
                <a:solidFill>
                  <a:srgbClr val="5C5C5C"/>
                </a:solidFill>
                <a:latin typeface="Arial"/>
              </a:rPr>
              <a:t>Google</a:t>
            </a:r>
          </a:p>
        </p:txBody>
      </p:sp>
      <p:cxnSp>
        <p:nvCxnSpPr>
          <p:cNvPr id="114" name="Straight Connector 113"/>
          <p:cNvCxnSpPr/>
          <p:nvPr/>
        </p:nvCxnSpPr>
        <p:spPr>
          <a:xfrm>
            <a:off x="1775520" y="1757645"/>
            <a:ext cx="0" cy="2185927"/>
          </a:xfrm>
          <a:prstGeom prst="line">
            <a:avLst/>
          </a:prstGeom>
          <a:ln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35361" y="4147721"/>
            <a:ext cx="11601633" cy="0"/>
          </a:xfrm>
          <a:prstGeom prst="line">
            <a:avLst/>
          </a:prstGeom>
          <a:ln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35360" y="5406049"/>
            <a:ext cx="11620651" cy="0"/>
          </a:xfrm>
          <a:prstGeom prst="line">
            <a:avLst/>
          </a:prstGeom>
          <a:ln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775520" y="4349933"/>
            <a:ext cx="0" cy="870724"/>
          </a:xfrm>
          <a:prstGeom prst="line">
            <a:avLst/>
          </a:prstGeom>
          <a:ln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775520" y="5612015"/>
            <a:ext cx="0" cy="571783"/>
          </a:xfrm>
          <a:prstGeom prst="line">
            <a:avLst/>
          </a:prstGeom>
          <a:ln>
            <a:solidFill>
              <a:srgbClr val="575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257284" y="2225460"/>
            <a:ext cx="1344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3733" dirty="0">
                <a:solidFill>
                  <a:srgbClr val="DE002B"/>
                </a:solidFill>
                <a:latin typeface="Arial"/>
              </a:rPr>
              <a:t>53</a:t>
            </a:r>
            <a:r>
              <a:rPr lang="en-GB" sz="1867" dirty="0">
                <a:solidFill>
                  <a:srgbClr val="5C5C5C"/>
                </a:solidFill>
                <a:latin typeface="Arial"/>
              </a:rPr>
              <a:t> Operators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57284" y="4192557"/>
            <a:ext cx="1344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3733" dirty="0">
                <a:solidFill>
                  <a:srgbClr val="DE002B"/>
                </a:solidFill>
                <a:latin typeface="Arial"/>
              </a:rPr>
              <a:t>11</a:t>
            </a:r>
            <a:r>
              <a:rPr lang="en-GB" sz="1867" dirty="0">
                <a:solidFill>
                  <a:srgbClr val="5C5C5C"/>
                </a:solidFill>
                <a:latin typeface="Arial"/>
              </a:rPr>
              <a:t> OEMs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83200" y="5420445"/>
            <a:ext cx="169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3733" dirty="0">
                <a:solidFill>
                  <a:srgbClr val="DE002B"/>
                </a:solidFill>
                <a:latin typeface="Arial"/>
              </a:rPr>
              <a:t>2</a:t>
            </a:r>
            <a:r>
              <a:rPr lang="en-GB" sz="1867" dirty="0">
                <a:solidFill>
                  <a:srgbClr val="5C5C5C"/>
                </a:solidFill>
                <a:latin typeface="Arial"/>
              </a:rPr>
              <a:t> </a:t>
            </a:r>
          </a:p>
          <a:p>
            <a:pPr algn="ctr" defTabSz="1219170"/>
            <a:r>
              <a:rPr lang="en-GB" sz="1867" dirty="0">
                <a:solidFill>
                  <a:srgbClr val="5C5C5C"/>
                </a:solidFill>
                <a:latin typeface="Arial"/>
              </a:rPr>
              <a:t>OS Providers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6EDC6-BBF5-E34D-8B6C-0256D9DC388F}"/>
              </a:ext>
            </a:extLst>
          </p:cNvPr>
          <p:cNvSpPr txBox="1"/>
          <p:nvPr/>
        </p:nvSpPr>
        <p:spPr>
          <a:xfrm>
            <a:off x="2100950" y="3263020"/>
            <a:ext cx="8527084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  <a:alpha val="50000"/>
                </a:schemeClr>
              </a:gs>
              <a:gs pos="35000">
                <a:schemeClr val="accent6">
                  <a:lumMod val="0"/>
                  <a:lumOff val="100000"/>
                  <a:alpha val="50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598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/>
            <a:fld id="{E52D2AFC-71C4-4511-B128-4ECEE52D3027}" type="slidenum">
              <a:rPr lang="en-ZA">
                <a:solidFill>
                  <a:srgbClr val="5C5C5C">
                    <a:tint val="75000"/>
                  </a:srgbClr>
                </a:solidFill>
              </a:rPr>
              <a:pPr defTabSz="1219170"/>
              <a:t>15</a:t>
            </a:fld>
            <a:endParaRPr lang="en-ZA" dirty="0">
              <a:solidFill>
                <a:srgbClr val="5C5C5C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Handset adoption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1500" y="6282267"/>
            <a:ext cx="11029952" cy="95251"/>
            <a:chOff x="428625" y="4711700"/>
            <a:chExt cx="8272464" cy="71438"/>
          </a:xfrm>
        </p:grpSpPr>
        <p:sp>
          <p:nvSpPr>
            <p:cNvPr id="21" name="Rectangle 20"/>
            <p:cNvSpPr/>
            <p:nvPr/>
          </p:nvSpPr>
          <p:spPr>
            <a:xfrm>
              <a:off x="428625" y="4711700"/>
              <a:ext cx="2757488" cy="714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ZA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86113" y="4711700"/>
              <a:ext cx="2757488" cy="71438"/>
            </a:xfrm>
            <a:prstGeom prst="rect">
              <a:avLst/>
            </a:prstGeom>
            <a:solidFill>
              <a:srgbClr val="E3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ZA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43601" y="4711700"/>
              <a:ext cx="2757488" cy="71438"/>
            </a:xfrm>
            <a:prstGeom prst="rect">
              <a:avLst/>
            </a:prstGeom>
            <a:solidFill>
              <a:srgbClr val="94B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ZA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1892830"/>
            <a:ext cx="1721543" cy="4345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767493"/>
            <a:ext cx="3572675" cy="2091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49" y="1687218"/>
            <a:ext cx="1384603" cy="6923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18" y="4514335"/>
            <a:ext cx="1616047" cy="5383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10888" t="19138" r="5376" b="10668"/>
          <a:stretch/>
        </p:blipFill>
        <p:spPr>
          <a:xfrm>
            <a:off x="5189299" y="2470513"/>
            <a:ext cx="1482765" cy="6919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54" y="1844172"/>
            <a:ext cx="2325151" cy="35613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04" y="4361896"/>
            <a:ext cx="1191576" cy="7040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10" y="2079203"/>
            <a:ext cx="2148564" cy="1133807"/>
          </a:xfrm>
          <a:prstGeom prst="rect">
            <a:avLst/>
          </a:prstGeom>
        </p:spPr>
      </p:pic>
      <p:pic>
        <p:nvPicPr>
          <p:cNvPr id="49" name="Shape 4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34789" y="3022149"/>
            <a:ext cx="1461279" cy="31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4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32438" y="2200306"/>
            <a:ext cx="1270004" cy="64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4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43872" y="3525011"/>
            <a:ext cx="1728192" cy="54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4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58412" y="4431310"/>
            <a:ext cx="2269769" cy="97116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892C116-E699-F943-BDF2-72B561430E36}"/>
              </a:ext>
            </a:extLst>
          </p:cNvPr>
          <p:cNvSpPr txBox="1"/>
          <p:nvPr/>
        </p:nvSpPr>
        <p:spPr>
          <a:xfrm>
            <a:off x="2100950" y="3263020"/>
            <a:ext cx="8527084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  <a:alpha val="50000"/>
                </a:schemeClr>
              </a:gs>
              <a:gs pos="35000">
                <a:schemeClr val="accent6">
                  <a:lumMod val="0"/>
                  <a:lumOff val="100000"/>
                  <a:alpha val="50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051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56869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Copyright© 2017 CLX Communications AB (publ).  All rights reserved.  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656869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DD538F-B4D2-4CFB-A4B3-50C0611B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GB" cap="none" dirty="0">
                <a:solidFill>
                  <a:schemeClr val="bg1">
                    <a:lumMod val="50000"/>
                  </a:schemeClr>
                </a:solidFill>
              </a:rPr>
              <a:t>hat is RCS?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34DDD0-854B-4B69-8D91-4158D074E04D}"/>
              </a:ext>
            </a:extLst>
          </p:cNvPr>
          <p:cNvSpPr/>
          <p:nvPr/>
        </p:nvSpPr>
        <p:spPr>
          <a:xfrm>
            <a:off x="558799" y="1570113"/>
            <a:ext cx="7313614" cy="47397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300"/>
              </a:spcAft>
            </a:pPr>
            <a:r>
              <a:rPr lang="en-GB" sz="2000" b="1" u="sng" dirty="0">
                <a:solidFill>
                  <a:srgbClr val="65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Communications Services</a:t>
            </a:r>
            <a:endParaRPr lang="en-GB" u="sng" dirty="0">
              <a:solidFill>
                <a:srgbClr val="656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65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standard, sponsored by GSMA, backed by 53 operators, 11 OEMs, Google, Microsoft </a:t>
            </a:r>
            <a:r>
              <a:rPr lang="mr-IN" sz="1600" dirty="0">
                <a:solidFill>
                  <a:srgbClr val="65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>
                <a:solidFill>
                  <a:srgbClr val="65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growing.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65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RCS transforms traditional SMS, enabling new, richer interaction experiences across devices on any network.</a:t>
            </a:r>
            <a:endParaRPr lang="en-US" sz="1600" b="1" dirty="0">
              <a:solidFill>
                <a:srgbClr val="656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65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Profile</a:t>
            </a:r>
            <a:endParaRPr lang="en-US" dirty="0">
              <a:solidFill>
                <a:srgbClr val="656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/>
              <a:t>A single, industry-agreed set of features and technical enablers developed to simplify the product development and global operator deployment of RCS</a:t>
            </a:r>
          </a:p>
          <a:p>
            <a:pPr lvl="1">
              <a:spcAft>
                <a:spcPts val="600"/>
              </a:spcAft>
            </a:pPr>
            <a:r>
              <a:rPr lang="en-US" b="1" u="sng" dirty="0"/>
              <a:t>Release 1</a:t>
            </a:r>
            <a:r>
              <a:rPr lang="en-US" dirty="0"/>
              <a:t> (Nov 2016) – Includes </a:t>
            </a:r>
            <a:r>
              <a:rPr lang="en-US" b="1" dirty="0"/>
              <a:t>core features </a:t>
            </a:r>
            <a:r>
              <a:rPr lang="en-US" dirty="0"/>
              <a:t>such as capability discovery, chat, group chat, file transfer, audio messaging, video share, multi-device, enriched calling, location share and live sketching.</a:t>
            </a:r>
          </a:p>
          <a:p>
            <a:pPr lvl="1">
              <a:spcAft>
                <a:spcPts val="600"/>
              </a:spcAft>
            </a:pPr>
            <a:r>
              <a:rPr lang="en-US" b="1" u="sng" dirty="0"/>
              <a:t>Release 2</a:t>
            </a:r>
            <a:r>
              <a:rPr lang="en-US" dirty="0"/>
              <a:t> (July 2017)  – Introduces the key enablers for </a:t>
            </a:r>
            <a:r>
              <a:rPr lang="en-US" b="1" dirty="0"/>
              <a:t>Messaging as a Platform (</a:t>
            </a:r>
            <a:r>
              <a:rPr lang="en-US" b="1" dirty="0" err="1"/>
              <a:t>MaaP</a:t>
            </a:r>
            <a:r>
              <a:rPr lang="en-US" b="1" dirty="0"/>
              <a:t>)</a:t>
            </a:r>
            <a:r>
              <a:rPr lang="en-US" dirty="0"/>
              <a:t>. </a:t>
            </a:r>
            <a:r>
              <a:rPr lang="en-US" dirty="0" err="1"/>
              <a:t>MaaP</a:t>
            </a:r>
            <a:r>
              <a:rPr lang="en-US" dirty="0"/>
              <a:t> includes support for Application-to-Person messaging, Rich Cards, privacy control and spam protection.</a:t>
            </a:r>
          </a:p>
          <a:p>
            <a:pPr lvl="1"/>
            <a:r>
              <a:rPr lang="en-US" b="1" u="sng" dirty="0"/>
              <a:t>Release 2.1</a:t>
            </a:r>
            <a:r>
              <a:rPr lang="en-US" dirty="0"/>
              <a:t> (Dec 2017) &amp; </a:t>
            </a:r>
            <a:r>
              <a:rPr lang="en-US" b="1" u="sng" dirty="0"/>
              <a:t>Release 2.2</a:t>
            </a:r>
            <a:r>
              <a:rPr lang="en-US" dirty="0"/>
              <a:t> (May 2018) – A2P enhancements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9F937-610D-4ACC-A4D5-81FFA2E80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49" y="1570112"/>
            <a:ext cx="3299741" cy="473975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C8D5B-4F1A-4BCD-8663-05E01B5B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58" y="1819909"/>
            <a:ext cx="3002342" cy="21762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0029AA-BEBD-4355-9011-A1E7FE095FD9}"/>
              </a:ext>
            </a:extLst>
          </p:cNvPr>
          <p:cNvSpPr/>
          <p:nvPr/>
        </p:nvSpPr>
        <p:spPr>
          <a:xfrm>
            <a:off x="8188749" y="4182494"/>
            <a:ext cx="329974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RCS: The Future of A2P Mobile Messaging</a:t>
            </a:r>
          </a:p>
          <a:p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panose="020F0302020204030204"/>
              </a:rPr>
              <a:t>Global launches, specifications, market size, other resources --</a:t>
            </a:r>
          </a:p>
          <a:p>
            <a:pPr algn="ctr"/>
            <a:r>
              <a:rPr lang="en-US" sz="1600" b="1" dirty="0">
                <a:solidFill>
                  <a:srgbClr val="0376B0"/>
                </a:solidFill>
                <a:latin typeface="Calibri Light" panose="020F0302020204030204"/>
              </a:rPr>
              <a:t>www.gsma.com/futurenetworks/rcs/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47" y="1625675"/>
            <a:ext cx="1269428" cy="12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repeatCount="10000" fill="remove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B71B-567B-4C6B-93E1-ADE07CA8B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cap="none" dirty="0"/>
              <a:t>oogle (Android) is Driving the Industry Forward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DB28D-44D0-4979-BB9F-6063AA4C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0" y="1403499"/>
            <a:ext cx="11189564" cy="4781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“Adopted” the RCS global standard as Android’s answer to Apple’s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Roboto"/>
              </a:rPr>
              <a:t>iMessage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Roboto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Acquired Jibe Mobile in 2015</a:t>
            </a:r>
          </a:p>
          <a:p>
            <a:pPr>
              <a:spcBef>
                <a:spcPts val="1600"/>
              </a:spcBef>
              <a:buClr>
                <a:schemeClr val="accent1">
                  <a:lumMod val="75000"/>
                </a:schemeClr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Google providing technology for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Android phones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Operator networks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Global connectivity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Roboto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Roboto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RBM </a:t>
            </a:r>
            <a:r>
              <a:rPr lang="mr-IN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–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RCS Business Messaging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 – Introduced by Google, the industry is largely using this term for Application-to-Person (A2P) RCS Messaging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Other main RCS infrastructure providers include: Samsung,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Roboto"/>
              </a:rPr>
              <a:t>Mavenir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, WIT &amp; some smaller players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Roboto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90F88C-F5F9-4F21-95A3-CA391EE5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656869">
                    <a:tint val="75000"/>
                  </a:srgbClr>
                </a:solidFill>
              </a:rPr>
              <a:t>Copyright© 2017 CLX Communications AB (publ).  All rights reserved.  NDA Confidential.</a:t>
            </a:r>
            <a:endParaRPr lang="es-ES" dirty="0">
              <a:solidFill>
                <a:srgbClr val="656869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35" y="2211543"/>
            <a:ext cx="7898553" cy="20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6002" y="390872"/>
            <a:ext cx="9865749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RCS launch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D2AFC-71C4-4511-B128-4ECEE52D3027}" type="slidenum">
              <a:rPr kumimoji="0" lang="en-ZA" sz="1067" b="0" i="0" u="none" strike="noStrike" kern="1200" cap="none" spc="0" normalizeH="0" baseline="0" noProof="0">
                <a:ln>
                  <a:noFill/>
                </a:ln>
                <a:solidFill>
                  <a:srgbClr val="5C5C5C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067" b="0" i="0" u="none" strike="noStrike" kern="1200" cap="none" spc="0" normalizeH="0" baseline="0" noProof="0" dirty="0">
              <a:ln>
                <a:noFill/>
              </a:ln>
              <a:solidFill>
                <a:srgbClr val="5C5C5C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313535" y="3028907"/>
            <a:ext cx="2848539" cy="5914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30613"/>
              </a:buClr>
              <a:buSzPct val="90000"/>
              <a:buFont typeface="Wingdings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30613"/>
              </a:buClr>
              <a:buSzPct val="90000"/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30613"/>
              </a:buClr>
              <a:buSzPct val="90000"/>
              <a:buFont typeface="Wingdings" charset="2"/>
              <a:buChar char="§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30613"/>
              </a:buClr>
              <a:buSzPct val="90000"/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30613"/>
              </a:buClr>
              <a:buSzPct val="90000"/>
              <a:buFont typeface="Wingdings" charset="2"/>
              <a:buChar char="§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E21E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 Networks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charset="2"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announced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charset="2"/>
              <a:buNone/>
              <a:tabLst/>
              <a:defRPr/>
            </a:pP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charset="2"/>
              <a:buNone/>
              <a:tabLst/>
              <a:defRPr/>
            </a:pP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1840" y="6020537"/>
            <a:ext cx="1440160" cy="372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0" name="Uzbekistan" descr="© INSCALE GmbH, 15.06.2010"/>
          <p:cNvSpPr>
            <a:spLocks/>
          </p:cNvSpPr>
          <p:nvPr/>
        </p:nvSpPr>
        <p:spPr bwMode="gray">
          <a:xfrm>
            <a:off x="8522166" y="2798909"/>
            <a:ext cx="513092" cy="284931"/>
          </a:xfrm>
          <a:custGeom>
            <a:avLst/>
            <a:gdLst>
              <a:gd name="T0" fmla="*/ 0 w 1182"/>
              <a:gd name="T1" fmla="*/ 0 h 666"/>
              <a:gd name="T2" fmla="*/ 0 w 1182"/>
              <a:gd name="T3" fmla="*/ 0 h 666"/>
              <a:gd name="T4" fmla="*/ 0 w 1182"/>
              <a:gd name="T5" fmla="*/ 0 h 666"/>
              <a:gd name="T6" fmla="*/ 0 w 1182"/>
              <a:gd name="T7" fmla="*/ 0 h 666"/>
              <a:gd name="T8" fmla="*/ 0 w 1182"/>
              <a:gd name="T9" fmla="*/ 0 h 666"/>
              <a:gd name="T10" fmla="*/ 0 w 1182"/>
              <a:gd name="T11" fmla="*/ 0 h 666"/>
              <a:gd name="T12" fmla="*/ 0 w 1182"/>
              <a:gd name="T13" fmla="*/ 0 h 666"/>
              <a:gd name="T14" fmla="*/ 0 w 1182"/>
              <a:gd name="T15" fmla="*/ 0 h 666"/>
              <a:gd name="T16" fmla="*/ 0 w 1182"/>
              <a:gd name="T17" fmla="*/ 0 h 666"/>
              <a:gd name="T18" fmla="*/ 0 w 1182"/>
              <a:gd name="T19" fmla="*/ 0 h 666"/>
              <a:gd name="T20" fmla="*/ 0 w 1182"/>
              <a:gd name="T21" fmla="*/ 0 h 666"/>
              <a:gd name="T22" fmla="*/ 0 w 1182"/>
              <a:gd name="T23" fmla="*/ 0 h 666"/>
              <a:gd name="T24" fmla="*/ 0 w 1182"/>
              <a:gd name="T25" fmla="*/ 0 h 666"/>
              <a:gd name="T26" fmla="*/ 0 w 1182"/>
              <a:gd name="T27" fmla="*/ 0 h 666"/>
              <a:gd name="T28" fmla="*/ 0 w 1182"/>
              <a:gd name="T29" fmla="*/ 0 h 666"/>
              <a:gd name="T30" fmla="*/ 0 w 1182"/>
              <a:gd name="T31" fmla="*/ 0 h 666"/>
              <a:gd name="T32" fmla="*/ 0 w 1182"/>
              <a:gd name="T33" fmla="*/ 0 h 666"/>
              <a:gd name="T34" fmla="*/ 0 w 1182"/>
              <a:gd name="T35" fmla="*/ 0 h 666"/>
              <a:gd name="T36" fmla="*/ 0 w 1182"/>
              <a:gd name="T37" fmla="*/ 0 h 666"/>
              <a:gd name="T38" fmla="*/ 0 w 1182"/>
              <a:gd name="T39" fmla="*/ 0 h 666"/>
              <a:gd name="T40" fmla="*/ 0 w 1182"/>
              <a:gd name="T41" fmla="*/ 0 h 666"/>
              <a:gd name="T42" fmla="*/ 0 w 1182"/>
              <a:gd name="T43" fmla="*/ 0 h 666"/>
              <a:gd name="T44" fmla="*/ 0 w 1182"/>
              <a:gd name="T45" fmla="*/ 0 h 666"/>
              <a:gd name="T46" fmla="*/ 0 w 1182"/>
              <a:gd name="T47" fmla="*/ 0 h 666"/>
              <a:gd name="T48" fmla="*/ 0 w 1182"/>
              <a:gd name="T49" fmla="*/ 0 h 666"/>
              <a:gd name="T50" fmla="*/ 0 w 1182"/>
              <a:gd name="T51" fmla="*/ 0 h 666"/>
              <a:gd name="T52" fmla="*/ 0 w 1182"/>
              <a:gd name="T53" fmla="*/ 0 h 666"/>
              <a:gd name="T54" fmla="*/ 0 w 1182"/>
              <a:gd name="T55" fmla="*/ 0 h 666"/>
              <a:gd name="T56" fmla="*/ 0 w 1182"/>
              <a:gd name="T57" fmla="*/ 0 h 666"/>
              <a:gd name="T58" fmla="*/ 0 w 1182"/>
              <a:gd name="T59" fmla="*/ 0 h 666"/>
              <a:gd name="T60" fmla="*/ 0 w 1182"/>
              <a:gd name="T61" fmla="*/ 0 h 666"/>
              <a:gd name="T62" fmla="*/ 0 w 1182"/>
              <a:gd name="T63" fmla="*/ 0 h 666"/>
              <a:gd name="T64" fmla="*/ 0 w 1182"/>
              <a:gd name="T65" fmla="*/ 0 h 666"/>
              <a:gd name="T66" fmla="*/ 0 w 1182"/>
              <a:gd name="T67" fmla="*/ 0 h 666"/>
              <a:gd name="T68" fmla="*/ 0 w 1182"/>
              <a:gd name="T69" fmla="*/ 0 h 666"/>
              <a:gd name="T70" fmla="*/ 0 w 1182"/>
              <a:gd name="T71" fmla="*/ 0 h 666"/>
              <a:gd name="T72" fmla="*/ 0 w 1182"/>
              <a:gd name="T73" fmla="*/ 0 h 666"/>
              <a:gd name="T74" fmla="*/ 0 w 1182"/>
              <a:gd name="T75" fmla="*/ 0 h 666"/>
              <a:gd name="T76" fmla="*/ 0 w 1182"/>
              <a:gd name="T77" fmla="*/ 0 h 666"/>
              <a:gd name="T78" fmla="*/ 0 w 1182"/>
              <a:gd name="T79" fmla="*/ 0 h 666"/>
              <a:gd name="T80" fmla="*/ 0 w 1182"/>
              <a:gd name="T81" fmla="*/ 0 h 666"/>
              <a:gd name="T82" fmla="*/ 0 w 1182"/>
              <a:gd name="T83" fmla="*/ 0 h 666"/>
              <a:gd name="T84" fmla="*/ 0 w 1182"/>
              <a:gd name="T85" fmla="*/ 0 h 666"/>
              <a:gd name="T86" fmla="*/ 0 w 1182"/>
              <a:gd name="T87" fmla="*/ 0 h 666"/>
              <a:gd name="T88" fmla="*/ 0 w 1182"/>
              <a:gd name="T89" fmla="*/ 0 h 666"/>
              <a:gd name="T90" fmla="*/ 0 w 1182"/>
              <a:gd name="T91" fmla="*/ 0 h 666"/>
              <a:gd name="T92" fmla="*/ 0 w 1182"/>
              <a:gd name="T93" fmla="*/ 0 h 666"/>
              <a:gd name="T94" fmla="*/ 0 w 1182"/>
              <a:gd name="T95" fmla="*/ 0 h 666"/>
              <a:gd name="T96" fmla="*/ 0 w 1182"/>
              <a:gd name="T97" fmla="*/ 0 h 666"/>
              <a:gd name="T98" fmla="*/ 0 w 1182"/>
              <a:gd name="T99" fmla="*/ 0 h 666"/>
              <a:gd name="T100" fmla="*/ 0 w 1182"/>
              <a:gd name="T101" fmla="*/ 0 h 666"/>
              <a:gd name="T102" fmla="*/ 0 w 1182"/>
              <a:gd name="T103" fmla="*/ 0 h 666"/>
              <a:gd name="T104" fmla="*/ 0 w 1182"/>
              <a:gd name="T105" fmla="*/ 0 h 666"/>
              <a:gd name="T106" fmla="*/ 0 w 1182"/>
              <a:gd name="T107" fmla="*/ 0 h 666"/>
              <a:gd name="T108" fmla="*/ 0 w 1182"/>
              <a:gd name="T109" fmla="*/ 0 h 666"/>
              <a:gd name="T110" fmla="*/ 0 w 1182"/>
              <a:gd name="T111" fmla="*/ 0 h 666"/>
              <a:gd name="T112" fmla="*/ 0 w 1182"/>
              <a:gd name="T113" fmla="*/ 0 h 666"/>
              <a:gd name="T114" fmla="*/ 0 w 1182"/>
              <a:gd name="T115" fmla="*/ 0 h 66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82"/>
              <a:gd name="T175" fmla="*/ 0 h 666"/>
              <a:gd name="T176" fmla="*/ 1182 w 1182"/>
              <a:gd name="T177" fmla="*/ 666 h 66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82" h="666">
                <a:moveTo>
                  <a:pt x="1152" y="372"/>
                </a:moveTo>
                <a:lnTo>
                  <a:pt x="1146" y="360"/>
                </a:lnTo>
                <a:lnTo>
                  <a:pt x="1122" y="360"/>
                </a:lnTo>
                <a:lnTo>
                  <a:pt x="1116" y="342"/>
                </a:lnTo>
                <a:lnTo>
                  <a:pt x="1098" y="342"/>
                </a:lnTo>
                <a:lnTo>
                  <a:pt x="1080" y="318"/>
                </a:lnTo>
                <a:lnTo>
                  <a:pt x="1080" y="330"/>
                </a:lnTo>
                <a:lnTo>
                  <a:pt x="1068" y="330"/>
                </a:lnTo>
                <a:lnTo>
                  <a:pt x="1068" y="342"/>
                </a:lnTo>
                <a:lnTo>
                  <a:pt x="1032" y="342"/>
                </a:lnTo>
                <a:lnTo>
                  <a:pt x="1020" y="330"/>
                </a:lnTo>
                <a:lnTo>
                  <a:pt x="990" y="318"/>
                </a:lnTo>
                <a:lnTo>
                  <a:pt x="1038" y="270"/>
                </a:lnTo>
                <a:lnTo>
                  <a:pt x="1038" y="264"/>
                </a:lnTo>
                <a:lnTo>
                  <a:pt x="1032" y="264"/>
                </a:lnTo>
                <a:lnTo>
                  <a:pt x="1032" y="258"/>
                </a:lnTo>
                <a:lnTo>
                  <a:pt x="1002" y="276"/>
                </a:lnTo>
                <a:lnTo>
                  <a:pt x="978" y="276"/>
                </a:lnTo>
                <a:lnTo>
                  <a:pt x="966" y="300"/>
                </a:lnTo>
                <a:lnTo>
                  <a:pt x="960" y="300"/>
                </a:lnTo>
                <a:lnTo>
                  <a:pt x="954" y="306"/>
                </a:lnTo>
                <a:lnTo>
                  <a:pt x="942" y="306"/>
                </a:lnTo>
                <a:lnTo>
                  <a:pt x="930" y="312"/>
                </a:lnTo>
                <a:lnTo>
                  <a:pt x="918" y="324"/>
                </a:lnTo>
                <a:lnTo>
                  <a:pt x="918" y="342"/>
                </a:lnTo>
                <a:lnTo>
                  <a:pt x="912" y="342"/>
                </a:lnTo>
                <a:lnTo>
                  <a:pt x="906" y="348"/>
                </a:lnTo>
                <a:lnTo>
                  <a:pt x="894" y="354"/>
                </a:lnTo>
                <a:lnTo>
                  <a:pt x="882" y="366"/>
                </a:lnTo>
                <a:lnTo>
                  <a:pt x="882" y="378"/>
                </a:lnTo>
                <a:lnTo>
                  <a:pt x="888" y="384"/>
                </a:lnTo>
                <a:lnTo>
                  <a:pt x="888" y="396"/>
                </a:lnTo>
                <a:lnTo>
                  <a:pt x="882" y="390"/>
                </a:lnTo>
                <a:lnTo>
                  <a:pt x="870" y="390"/>
                </a:lnTo>
                <a:lnTo>
                  <a:pt x="858" y="384"/>
                </a:lnTo>
                <a:lnTo>
                  <a:pt x="852" y="384"/>
                </a:lnTo>
                <a:lnTo>
                  <a:pt x="852" y="372"/>
                </a:lnTo>
                <a:lnTo>
                  <a:pt x="858" y="366"/>
                </a:lnTo>
                <a:lnTo>
                  <a:pt x="858" y="348"/>
                </a:lnTo>
                <a:lnTo>
                  <a:pt x="840" y="342"/>
                </a:lnTo>
                <a:lnTo>
                  <a:pt x="762" y="342"/>
                </a:lnTo>
                <a:lnTo>
                  <a:pt x="732" y="282"/>
                </a:lnTo>
                <a:lnTo>
                  <a:pt x="726" y="276"/>
                </a:lnTo>
                <a:lnTo>
                  <a:pt x="714" y="276"/>
                </a:lnTo>
                <a:lnTo>
                  <a:pt x="708" y="282"/>
                </a:lnTo>
                <a:lnTo>
                  <a:pt x="702" y="282"/>
                </a:lnTo>
                <a:lnTo>
                  <a:pt x="696" y="276"/>
                </a:lnTo>
                <a:lnTo>
                  <a:pt x="696" y="234"/>
                </a:lnTo>
                <a:lnTo>
                  <a:pt x="690" y="216"/>
                </a:lnTo>
                <a:lnTo>
                  <a:pt x="690" y="204"/>
                </a:lnTo>
                <a:lnTo>
                  <a:pt x="660" y="204"/>
                </a:lnTo>
                <a:lnTo>
                  <a:pt x="654" y="192"/>
                </a:lnTo>
                <a:lnTo>
                  <a:pt x="642" y="186"/>
                </a:lnTo>
                <a:lnTo>
                  <a:pt x="636" y="168"/>
                </a:lnTo>
                <a:lnTo>
                  <a:pt x="618" y="150"/>
                </a:lnTo>
                <a:lnTo>
                  <a:pt x="612" y="138"/>
                </a:lnTo>
                <a:lnTo>
                  <a:pt x="600" y="138"/>
                </a:lnTo>
                <a:lnTo>
                  <a:pt x="576" y="150"/>
                </a:lnTo>
                <a:lnTo>
                  <a:pt x="570" y="156"/>
                </a:lnTo>
                <a:lnTo>
                  <a:pt x="552" y="156"/>
                </a:lnTo>
                <a:lnTo>
                  <a:pt x="534" y="150"/>
                </a:lnTo>
                <a:lnTo>
                  <a:pt x="474" y="150"/>
                </a:lnTo>
                <a:lnTo>
                  <a:pt x="456" y="156"/>
                </a:lnTo>
                <a:lnTo>
                  <a:pt x="420" y="156"/>
                </a:lnTo>
                <a:lnTo>
                  <a:pt x="414" y="162"/>
                </a:lnTo>
                <a:lnTo>
                  <a:pt x="408" y="162"/>
                </a:lnTo>
                <a:lnTo>
                  <a:pt x="330" y="90"/>
                </a:lnTo>
                <a:lnTo>
                  <a:pt x="264" y="54"/>
                </a:lnTo>
                <a:lnTo>
                  <a:pt x="270" y="66"/>
                </a:lnTo>
                <a:lnTo>
                  <a:pt x="270" y="90"/>
                </a:lnTo>
                <a:lnTo>
                  <a:pt x="264" y="102"/>
                </a:lnTo>
                <a:lnTo>
                  <a:pt x="258" y="108"/>
                </a:lnTo>
                <a:lnTo>
                  <a:pt x="240" y="108"/>
                </a:lnTo>
                <a:lnTo>
                  <a:pt x="228" y="102"/>
                </a:lnTo>
                <a:lnTo>
                  <a:pt x="222" y="96"/>
                </a:lnTo>
                <a:lnTo>
                  <a:pt x="222" y="78"/>
                </a:lnTo>
                <a:lnTo>
                  <a:pt x="210" y="54"/>
                </a:lnTo>
                <a:lnTo>
                  <a:pt x="216" y="36"/>
                </a:lnTo>
                <a:lnTo>
                  <a:pt x="162" y="12"/>
                </a:lnTo>
                <a:lnTo>
                  <a:pt x="156" y="30"/>
                </a:lnTo>
                <a:lnTo>
                  <a:pt x="168" y="36"/>
                </a:lnTo>
                <a:lnTo>
                  <a:pt x="174" y="48"/>
                </a:lnTo>
                <a:lnTo>
                  <a:pt x="174" y="72"/>
                </a:lnTo>
                <a:lnTo>
                  <a:pt x="168" y="78"/>
                </a:lnTo>
                <a:lnTo>
                  <a:pt x="156" y="84"/>
                </a:lnTo>
                <a:lnTo>
                  <a:pt x="150" y="84"/>
                </a:lnTo>
                <a:lnTo>
                  <a:pt x="144" y="78"/>
                </a:lnTo>
                <a:lnTo>
                  <a:pt x="144" y="60"/>
                </a:lnTo>
                <a:lnTo>
                  <a:pt x="132" y="48"/>
                </a:lnTo>
                <a:lnTo>
                  <a:pt x="132" y="42"/>
                </a:lnTo>
                <a:lnTo>
                  <a:pt x="144" y="30"/>
                </a:lnTo>
                <a:lnTo>
                  <a:pt x="150" y="6"/>
                </a:lnTo>
                <a:lnTo>
                  <a:pt x="144" y="0"/>
                </a:lnTo>
                <a:lnTo>
                  <a:pt x="0" y="42"/>
                </a:lnTo>
                <a:lnTo>
                  <a:pt x="48" y="324"/>
                </a:lnTo>
                <a:lnTo>
                  <a:pt x="60" y="324"/>
                </a:lnTo>
                <a:lnTo>
                  <a:pt x="72" y="336"/>
                </a:lnTo>
                <a:lnTo>
                  <a:pt x="138" y="336"/>
                </a:lnTo>
                <a:lnTo>
                  <a:pt x="132" y="324"/>
                </a:lnTo>
                <a:lnTo>
                  <a:pt x="120" y="318"/>
                </a:lnTo>
                <a:lnTo>
                  <a:pt x="114" y="300"/>
                </a:lnTo>
                <a:lnTo>
                  <a:pt x="114" y="288"/>
                </a:lnTo>
                <a:lnTo>
                  <a:pt x="132" y="270"/>
                </a:lnTo>
                <a:lnTo>
                  <a:pt x="144" y="264"/>
                </a:lnTo>
                <a:lnTo>
                  <a:pt x="156" y="264"/>
                </a:lnTo>
                <a:lnTo>
                  <a:pt x="162" y="258"/>
                </a:lnTo>
                <a:lnTo>
                  <a:pt x="168" y="258"/>
                </a:lnTo>
                <a:lnTo>
                  <a:pt x="168" y="246"/>
                </a:lnTo>
                <a:lnTo>
                  <a:pt x="174" y="240"/>
                </a:lnTo>
                <a:lnTo>
                  <a:pt x="180" y="240"/>
                </a:lnTo>
                <a:lnTo>
                  <a:pt x="186" y="246"/>
                </a:lnTo>
                <a:lnTo>
                  <a:pt x="198" y="246"/>
                </a:lnTo>
                <a:lnTo>
                  <a:pt x="204" y="252"/>
                </a:lnTo>
                <a:lnTo>
                  <a:pt x="174" y="222"/>
                </a:lnTo>
                <a:lnTo>
                  <a:pt x="204" y="228"/>
                </a:lnTo>
                <a:lnTo>
                  <a:pt x="210" y="216"/>
                </a:lnTo>
                <a:lnTo>
                  <a:pt x="228" y="240"/>
                </a:lnTo>
                <a:lnTo>
                  <a:pt x="252" y="240"/>
                </a:lnTo>
                <a:lnTo>
                  <a:pt x="252" y="252"/>
                </a:lnTo>
                <a:lnTo>
                  <a:pt x="264" y="258"/>
                </a:lnTo>
                <a:lnTo>
                  <a:pt x="300" y="258"/>
                </a:lnTo>
                <a:lnTo>
                  <a:pt x="306" y="264"/>
                </a:lnTo>
                <a:lnTo>
                  <a:pt x="312" y="276"/>
                </a:lnTo>
                <a:lnTo>
                  <a:pt x="312" y="288"/>
                </a:lnTo>
                <a:lnTo>
                  <a:pt x="324" y="294"/>
                </a:lnTo>
                <a:lnTo>
                  <a:pt x="312" y="306"/>
                </a:lnTo>
                <a:lnTo>
                  <a:pt x="312" y="318"/>
                </a:lnTo>
                <a:lnTo>
                  <a:pt x="330" y="336"/>
                </a:lnTo>
                <a:lnTo>
                  <a:pt x="360" y="336"/>
                </a:lnTo>
                <a:lnTo>
                  <a:pt x="414" y="342"/>
                </a:lnTo>
                <a:lnTo>
                  <a:pt x="414" y="336"/>
                </a:lnTo>
                <a:lnTo>
                  <a:pt x="450" y="354"/>
                </a:lnTo>
                <a:lnTo>
                  <a:pt x="468" y="384"/>
                </a:lnTo>
                <a:lnTo>
                  <a:pt x="486" y="402"/>
                </a:lnTo>
                <a:lnTo>
                  <a:pt x="486" y="408"/>
                </a:lnTo>
                <a:lnTo>
                  <a:pt x="492" y="414"/>
                </a:lnTo>
                <a:lnTo>
                  <a:pt x="510" y="450"/>
                </a:lnTo>
                <a:lnTo>
                  <a:pt x="522" y="462"/>
                </a:lnTo>
                <a:lnTo>
                  <a:pt x="534" y="468"/>
                </a:lnTo>
                <a:lnTo>
                  <a:pt x="552" y="468"/>
                </a:lnTo>
                <a:lnTo>
                  <a:pt x="564" y="474"/>
                </a:lnTo>
                <a:lnTo>
                  <a:pt x="570" y="474"/>
                </a:lnTo>
                <a:lnTo>
                  <a:pt x="582" y="486"/>
                </a:lnTo>
                <a:lnTo>
                  <a:pt x="588" y="498"/>
                </a:lnTo>
                <a:lnTo>
                  <a:pt x="594" y="504"/>
                </a:lnTo>
                <a:lnTo>
                  <a:pt x="624" y="522"/>
                </a:lnTo>
                <a:lnTo>
                  <a:pt x="648" y="522"/>
                </a:lnTo>
                <a:lnTo>
                  <a:pt x="666" y="534"/>
                </a:lnTo>
                <a:lnTo>
                  <a:pt x="690" y="546"/>
                </a:lnTo>
                <a:lnTo>
                  <a:pt x="696" y="552"/>
                </a:lnTo>
                <a:lnTo>
                  <a:pt x="708" y="558"/>
                </a:lnTo>
                <a:lnTo>
                  <a:pt x="720" y="570"/>
                </a:lnTo>
                <a:lnTo>
                  <a:pt x="732" y="570"/>
                </a:lnTo>
                <a:lnTo>
                  <a:pt x="744" y="582"/>
                </a:lnTo>
                <a:lnTo>
                  <a:pt x="750" y="582"/>
                </a:lnTo>
                <a:lnTo>
                  <a:pt x="774" y="576"/>
                </a:lnTo>
                <a:lnTo>
                  <a:pt x="822" y="606"/>
                </a:lnTo>
                <a:lnTo>
                  <a:pt x="816" y="612"/>
                </a:lnTo>
                <a:lnTo>
                  <a:pt x="816" y="630"/>
                </a:lnTo>
                <a:lnTo>
                  <a:pt x="828" y="642"/>
                </a:lnTo>
                <a:lnTo>
                  <a:pt x="828" y="654"/>
                </a:lnTo>
                <a:lnTo>
                  <a:pt x="840" y="654"/>
                </a:lnTo>
                <a:lnTo>
                  <a:pt x="852" y="642"/>
                </a:lnTo>
                <a:lnTo>
                  <a:pt x="870" y="666"/>
                </a:lnTo>
                <a:lnTo>
                  <a:pt x="882" y="660"/>
                </a:lnTo>
                <a:lnTo>
                  <a:pt x="894" y="660"/>
                </a:lnTo>
                <a:lnTo>
                  <a:pt x="900" y="666"/>
                </a:lnTo>
                <a:lnTo>
                  <a:pt x="906" y="666"/>
                </a:lnTo>
                <a:lnTo>
                  <a:pt x="900" y="666"/>
                </a:lnTo>
                <a:lnTo>
                  <a:pt x="900" y="642"/>
                </a:lnTo>
                <a:lnTo>
                  <a:pt x="906" y="636"/>
                </a:lnTo>
                <a:lnTo>
                  <a:pt x="912" y="624"/>
                </a:lnTo>
                <a:lnTo>
                  <a:pt x="924" y="618"/>
                </a:lnTo>
                <a:lnTo>
                  <a:pt x="930" y="606"/>
                </a:lnTo>
                <a:lnTo>
                  <a:pt x="930" y="588"/>
                </a:lnTo>
                <a:lnTo>
                  <a:pt x="918" y="576"/>
                </a:lnTo>
                <a:lnTo>
                  <a:pt x="906" y="570"/>
                </a:lnTo>
                <a:lnTo>
                  <a:pt x="900" y="564"/>
                </a:lnTo>
                <a:lnTo>
                  <a:pt x="900" y="546"/>
                </a:lnTo>
                <a:lnTo>
                  <a:pt x="906" y="540"/>
                </a:lnTo>
                <a:lnTo>
                  <a:pt x="906" y="534"/>
                </a:lnTo>
                <a:lnTo>
                  <a:pt x="894" y="522"/>
                </a:lnTo>
                <a:lnTo>
                  <a:pt x="882" y="522"/>
                </a:lnTo>
                <a:lnTo>
                  <a:pt x="876" y="516"/>
                </a:lnTo>
                <a:lnTo>
                  <a:pt x="870" y="516"/>
                </a:lnTo>
                <a:lnTo>
                  <a:pt x="858" y="504"/>
                </a:lnTo>
                <a:lnTo>
                  <a:pt x="840" y="504"/>
                </a:lnTo>
                <a:lnTo>
                  <a:pt x="840" y="486"/>
                </a:lnTo>
                <a:lnTo>
                  <a:pt x="846" y="480"/>
                </a:lnTo>
                <a:lnTo>
                  <a:pt x="894" y="480"/>
                </a:lnTo>
                <a:lnTo>
                  <a:pt x="918" y="468"/>
                </a:lnTo>
                <a:lnTo>
                  <a:pt x="918" y="456"/>
                </a:lnTo>
                <a:lnTo>
                  <a:pt x="912" y="456"/>
                </a:lnTo>
                <a:lnTo>
                  <a:pt x="930" y="444"/>
                </a:lnTo>
                <a:lnTo>
                  <a:pt x="906" y="420"/>
                </a:lnTo>
                <a:lnTo>
                  <a:pt x="948" y="420"/>
                </a:lnTo>
                <a:lnTo>
                  <a:pt x="948" y="414"/>
                </a:lnTo>
                <a:lnTo>
                  <a:pt x="936" y="402"/>
                </a:lnTo>
                <a:lnTo>
                  <a:pt x="936" y="390"/>
                </a:lnTo>
                <a:lnTo>
                  <a:pt x="942" y="384"/>
                </a:lnTo>
                <a:lnTo>
                  <a:pt x="942" y="372"/>
                </a:lnTo>
                <a:lnTo>
                  <a:pt x="954" y="372"/>
                </a:lnTo>
                <a:lnTo>
                  <a:pt x="972" y="390"/>
                </a:lnTo>
                <a:lnTo>
                  <a:pt x="978" y="390"/>
                </a:lnTo>
                <a:lnTo>
                  <a:pt x="984" y="378"/>
                </a:lnTo>
                <a:lnTo>
                  <a:pt x="996" y="372"/>
                </a:lnTo>
                <a:lnTo>
                  <a:pt x="1002" y="360"/>
                </a:lnTo>
                <a:lnTo>
                  <a:pt x="1020" y="360"/>
                </a:lnTo>
                <a:lnTo>
                  <a:pt x="1032" y="366"/>
                </a:lnTo>
                <a:lnTo>
                  <a:pt x="1038" y="372"/>
                </a:lnTo>
                <a:lnTo>
                  <a:pt x="1014" y="408"/>
                </a:lnTo>
                <a:lnTo>
                  <a:pt x="1026" y="408"/>
                </a:lnTo>
                <a:lnTo>
                  <a:pt x="1032" y="414"/>
                </a:lnTo>
                <a:lnTo>
                  <a:pt x="1044" y="414"/>
                </a:lnTo>
                <a:lnTo>
                  <a:pt x="1050" y="420"/>
                </a:lnTo>
                <a:lnTo>
                  <a:pt x="1056" y="420"/>
                </a:lnTo>
                <a:lnTo>
                  <a:pt x="1068" y="414"/>
                </a:lnTo>
                <a:lnTo>
                  <a:pt x="1086" y="414"/>
                </a:lnTo>
                <a:lnTo>
                  <a:pt x="1092" y="420"/>
                </a:lnTo>
                <a:lnTo>
                  <a:pt x="1098" y="420"/>
                </a:lnTo>
                <a:lnTo>
                  <a:pt x="1104" y="426"/>
                </a:lnTo>
                <a:lnTo>
                  <a:pt x="1110" y="426"/>
                </a:lnTo>
                <a:lnTo>
                  <a:pt x="1128" y="408"/>
                </a:lnTo>
                <a:lnTo>
                  <a:pt x="1146" y="402"/>
                </a:lnTo>
                <a:lnTo>
                  <a:pt x="1146" y="396"/>
                </a:lnTo>
                <a:lnTo>
                  <a:pt x="1158" y="396"/>
                </a:lnTo>
                <a:lnTo>
                  <a:pt x="1170" y="390"/>
                </a:lnTo>
                <a:lnTo>
                  <a:pt x="1182" y="378"/>
                </a:lnTo>
                <a:lnTo>
                  <a:pt x="1182" y="366"/>
                </a:lnTo>
                <a:lnTo>
                  <a:pt x="1170" y="366"/>
                </a:lnTo>
                <a:lnTo>
                  <a:pt x="1158" y="372"/>
                </a:lnTo>
                <a:lnTo>
                  <a:pt x="1152" y="37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9" name="Turkmenistan" descr="© INSCALE GmbH, 15.06.2010"/>
          <p:cNvSpPr>
            <a:spLocks/>
          </p:cNvSpPr>
          <p:nvPr/>
        </p:nvSpPr>
        <p:spPr bwMode="gray">
          <a:xfrm>
            <a:off x="8445458" y="2891638"/>
            <a:ext cx="434679" cy="259641"/>
          </a:xfrm>
          <a:custGeom>
            <a:avLst/>
            <a:gdLst>
              <a:gd name="T0" fmla="*/ 0 w 1008"/>
              <a:gd name="T1" fmla="*/ 0 h 606"/>
              <a:gd name="T2" fmla="*/ 0 w 1008"/>
              <a:gd name="T3" fmla="*/ 0 h 606"/>
              <a:gd name="T4" fmla="*/ 0 w 1008"/>
              <a:gd name="T5" fmla="*/ 0 h 606"/>
              <a:gd name="T6" fmla="*/ 0 w 1008"/>
              <a:gd name="T7" fmla="*/ 0 h 606"/>
              <a:gd name="T8" fmla="*/ 0 w 1008"/>
              <a:gd name="T9" fmla="*/ 0 h 606"/>
              <a:gd name="T10" fmla="*/ 0 w 1008"/>
              <a:gd name="T11" fmla="*/ 0 h 606"/>
              <a:gd name="T12" fmla="*/ 0 w 1008"/>
              <a:gd name="T13" fmla="*/ 0 h 606"/>
              <a:gd name="T14" fmla="*/ 0 w 1008"/>
              <a:gd name="T15" fmla="*/ 0 h 606"/>
              <a:gd name="T16" fmla="*/ 0 w 1008"/>
              <a:gd name="T17" fmla="*/ 0 h 606"/>
              <a:gd name="T18" fmla="*/ 0 w 1008"/>
              <a:gd name="T19" fmla="*/ 0 h 606"/>
              <a:gd name="T20" fmla="*/ 0 w 1008"/>
              <a:gd name="T21" fmla="*/ 0 h 606"/>
              <a:gd name="T22" fmla="*/ 0 w 1008"/>
              <a:gd name="T23" fmla="*/ 0 h 606"/>
              <a:gd name="T24" fmla="*/ 0 w 1008"/>
              <a:gd name="T25" fmla="*/ 0 h 606"/>
              <a:gd name="T26" fmla="*/ 0 w 1008"/>
              <a:gd name="T27" fmla="*/ 0 h 606"/>
              <a:gd name="T28" fmla="*/ 0 w 1008"/>
              <a:gd name="T29" fmla="*/ 0 h 606"/>
              <a:gd name="T30" fmla="*/ 0 w 1008"/>
              <a:gd name="T31" fmla="*/ 0 h 606"/>
              <a:gd name="T32" fmla="*/ 0 w 1008"/>
              <a:gd name="T33" fmla="*/ 0 h 606"/>
              <a:gd name="T34" fmla="*/ 0 w 1008"/>
              <a:gd name="T35" fmla="*/ 0 h 606"/>
              <a:gd name="T36" fmla="*/ 0 w 1008"/>
              <a:gd name="T37" fmla="*/ 0 h 606"/>
              <a:gd name="T38" fmla="*/ 0 w 1008"/>
              <a:gd name="T39" fmla="*/ 0 h 606"/>
              <a:gd name="T40" fmla="*/ 0 w 1008"/>
              <a:gd name="T41" fmla="*/ 0 h 606"/>
              <a:gd name="T42" fmla="*/ 0 w 1008"/>
              <a:gd name="T43" fmla="*/ 0 h 606"/>
              <a:gd name="T44" fmla="*/ 0 w 1008"/>
              <a:gd name="T45" fmla="*/ 0 h 606"/>
              <a:gd name="T46" fmla="*/ 0 w 1008"/>
              <a:gd name="T47" fmla="*/ 0 h 606"/>
              <a:gd name="T48" fmla="*/ 0 w 1008"/>
              <a:gd name="T49" fmla="*/ 0 h 606"/>
              <a:gd name="T50" fmla="*/ 0 w 1008"/>
              <a:gd name="T51" fmla="*/ 0 h 606"/>
              <a:gd name="T52" fmla="*/ 0 w 1008"/>
              <a:gd name="T53" fmla="*/ 0 h 606"/>
              <a:gd name="T54" fmla="*/ 0 w 1008"/>
              <a:gd name="T55" fmla="*/ 0 h 606"/>
              <a:gd name="T56" fmla="*/ 0 w 1008"/>
              <a:gd name="T57" fmla="*/ 0 h 606"/>
              <a:gd name="T58" fmla="*/ 0 w 1008"/>
              <a:gd name="T59" fmla="*/ 0 h 606"/>
              <a:gd name="T60" fmla="*/ 0 w 1008"/>
              <a:gd name="T61" fmla="*/ 0 h 606"/>
              <a:gd name="T62" fmla="*/ 0 w 1008"/>
              <a:gd name="T63" fmla="*/ 0 h 606"/>
              <a:gd name="T64" fmla="*/ 0 w 1008"/>
              <a:gd name="T65" fmla="*/ 0 h 606"/>
              <a:gd name="T66" fmla="*/ 0 w 1008"/>
              <a:gd name="T67" fmla="*/ 0 h 606"/>
              <a:gd name="T68" fmla="*/ 0 w 1008"/>
              <a:gd name="T69" fmla="*/ 0 h 606"/>
              <a:gd name="T70" fmla="*/ 0 w 1008"/>
              <a:gd name="T71" fmla="*/ 0 h 606"/>
              <a:gd name="T72" fmla="*/ 0 w 1008"/>
              <a:gd name="T73" fmla="*/ 0 h 606"/>
              <a:gd name="T74" fmla="*/ 0 w 1008"/>
              <a:gd name="T75" fmla="*/ 0 h 606"/>
              <a:gd name="T76" fmla="*/ 0 w 1008"/>
              <a:gd name="T77" fmla="*/ 0 h 606"/>
              <a:gd name="T78" fmla="*/ 0 w 1008"/>
              <a:gd name="T79" fmla="*/ 0 h 606"/>
              <a:gd name="T80" fmla="*/ 0 w 1008"/>
              <a:gd name="T81" fmla="*/ 0 h 606"/>
              <a:gd name="T82" fmla="*/ 0 w 1008"/>
              <a:gd name="T83" fmla="*/ 0 h 606"/>
              <a:gd name="T84" fmla="*/ 0 w 1008"/>
              <a:gd name="T85" fmla="*/ 0 h 606"/>
              <a:gd name="T86" fmla="*/ 0 w 1008"/>
              <a:gd name="T87" fmla="*/ 0 h 606"/>
              <a:gd name="T88" fmla="*/ 0 w 1008"/>
              <a:gd name="T89" fmla="*/ 0 h 606"/>
              <a:gd name="T90" fmla="*/ 0 w 1008"/>
              <a:gd name="T91" fmla="*/ 0 h 606"/>
              <a:gd name="T92" fmla="*/ 0 w 1008"/>
              <a:gd name="T93" fmla="*/ 0 h 606"/>
              <a:gd name="T94" fmla="*/ 0 w 1008"/>
              <a:gd name="T95" fmla="*/ 0 h 606"/>
              <a:gd name="T96" fmla="*/ 0 w 1008"/>
              <a:gd name="T97" fmla="*/ 0 h 606"/>
              <a:gd name="T98" fmla="*/ 0 w 1008"/>
              <a:gd name="T99" fmla="*/ 0 h 606"/>
              <a:gd name="T100" fmla="*/ 0 w 1008"/>
              <a:gd name="T101" fmla="*/ 0 h 606"/>
              <a:gd name="T102" fmla="*/ 0 w 1008"/>
              <a:gd name="T103" fmla="*/ 0 h 606"/>
              <a:gd name="T104" fmla="*/ 0 w 1008"/>
              <a:gd name="T105" fmla="*/ 0 h 606"/>
              <a:gd name="T106" fmla="*/ 0 w 1008"/>
              <a:gd name="T107" fmla="*/ 0 h 606"/>
              <a:gd name="T108" fmla="*/ 0 w 1008"/>
              <a:gd name="T109" fmla="*/ 0 h 6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08"/>
              <a:gd name="T166" fmla="*/ 0 h 606"/>
              <a:gd name="T167" fmla="*/ 1008 w 1008"/>
              <a:gd name="T168" fmla="*/ 606 h 6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08" h="606">
                <a:moveTo>
                  <a:pt x="48" y="150"/>
                </a:moveTo>
                <a:lnTo>
                  <a:pt x="48" y="156"/>
                </a:lnTo>
                <a:lnTo>
                  <a:pt x="42" y="162"/>
                </a:lnTo>
                <a:lnTo>
                  <a:pt x="36" y="174"/>
                </a:lnTo>
                <a:lnTo>
                  <a:pt x="36" y="186"/>
                </a:lnTo>
                <a:lnTo>
                  <a:pt x="42" y="198"/>
                </a:lnTo>
                <a:lnTo>
                  <a:pt x="48" y="204"/>
                </a:lnTo>
                <a:lnTo>
                  <a:pt x="54" y="216"/>
                </a:lnTo>
                <a:lnTo>
                  <a:pt x="60" y="222"/>
                </a:lnTo>
                <a:lnTo>
                  <a:pt x="60" y="228"/>
                </a:lnTo>
                <a:lnTo>
                  <a:pt x="90" y="222"/>
                </a:lnTo>
                <a:lnTo>
                  <a:pt x="90" y="246"/>
                </a:lnTo>
                <a:lnTo>
                  <a:pt x="114" y="258"/>
                </a:lnTo>
                <a:lnTo>
                  <a:pt x="90" y="258"/>
                </a:lnTo>
                <a:lnTo>
                  <a:pt x="78" y="264"/>
                </a:lnTo>
                <a:lnTo>
                  <a:pt x="72" y="264"/>
                </a:lnTo>
                <a:lnTo>
                  <a:pt x="72" y="270"/>
                </a:lnTo>
                <a:lnTo>
                  <a:pt x="78" y="276"/>
                </a:lnTo>
                <a:lnTo>
                  <a:pt x="90" y="276"/>
                </a:lnTo>
                <a:lnTo>
                  <a:pt x="96" y="282"/>
                </a:lnTo>
                <a:lnTo>
                  <a:pt x="114" y="282"/>
                </a:lnTo>
                <a:lnTo>
                  <a:pt x="120" y="288"/>
                </a:lnTo>
                <a:lnTo>
                  <a:pt x="126" y="300"/>
                </a:lnTo>
                <a:lnTo>
                  <a:pt x="132" y="306"/>
                </a:lnTo>
                <a:lnTo>
                  <a:pt x="138" y="354"/>
                </a:lnTo>
                <a:lnTo>
                  <a:pt x="150" y="360"/>
                </a:lnTo>
                <a:lnTo>
                  <a:pt x="150" y="372"/>
                </a:lnTo>
                <a:lnTo>
                  <a:pt x="144" y="378"/>
                </a:lnTo>
                <a:lnTo>
                  <a:pt x="144" y="402"/>
                </a:lnTo>
                <a:lnTo>
                  <a:pt x="150" y="414"/>
                </a:lnTo>
                <a:lnTo>
                  <a:pt x="150" y="426"/>
                </a:lnTo>
                <a:lnTo>
                  <a:pt x="156" y="432"/>
                </a:lnTo>
                <a:lnTo>
                  <a:pt x="156" y="438"/>
                </a:lnTo>
                <a:lnTo>
                  <a:pt x="186" y="438"/>
                </a:lnTo>
                <a:lnTo>
                  <a:pt x="198" y="426"/>
                </a:lnTo>
                <a:lnTo>
                  <a:pt x="210" y="420"/>
                </a:lnTo>
                <a:lnTo>
                  <a:pt x="210" y="408"/>
                </a:lnTo>
                <a:lnTo>
                  <a:pt x="216" y="402"/>
                </a:lnTo>
                <a:lnTo>
                  <a:pt x="228" y="396"/>
                </a:lnTo>
                <a:lnTo>
                  <a:pt x="246" y="378"/>
                </a:lnTo>
                <a:lnTo>
                  <a:pt x="258" y="372"/>
                </a:lnTo>
                <a:lnTo>
                  <a:pt x="294" y="372"/>
                </a:lnTo>
                <a:lnTo>
                  <a:pt x="306" y="378"/>
                </a:lnTo>
                <a:lnTo>
                  <a:pt x="312" y="372"/>
                </a:lnTo>
                <a:lnTo>
                  <a:pt x="312" y="366"/>
                </a:lnTo>
                <a:lnTo>
                  <a:pt x="372" y="366"/>
                </a:lnTo>
                <a:lnTo>
                  <a:pt x="384" y="378"/>
                </a:lnTo>
                <a:lnTo>
                  <a:pt x="384" y="390"/>
                </a:lnTo>
                <a:lnTo>
                  <a:pt x="414" y="390"/>
                </a:lnTo>
                <a:lnTo>
                  <a:pt x="420" y="396"/>
                </a:lnTo>
                <a:lnTo>
                  <a:pt x="432" y="402"/>
                </a:lnTo>
                <a:lnTo>
                  <a:pt x="438" y="408"/>
                </a:lnTo>
                <a:lnTo>
                  <a:pt x="450" y="414"/>
                </a:lnTo>
                <a:lnTo>
                  <a:pt x="450" y="408"/>
                </a:lnTo>
                <a:lnTo>
                  <a:pt x="468" y="408"/>
                </a:lnTo>
                <a:lnTo>
                  <a:pt x="480" y="414"/>
                </a:lnTo>
                <a:lnTo>
                  <a:pt x="498" y="414"/>
                </a:lnTo>
                <a:lnTo>
                  <a:pt x="510" y="420"/>
                </a:lnTo>
                <a:lnTo>
                  <a:pt x="516" y="420"/>
                </a:lnTo>
                <a:lnTo>
                  <a:pt x="522" y="426"/>
                </a:lnTo>
                <a:lnTo>
                  <a:pt x="522" y="432"/>
                </a:lnTo>
                <a:lnTo>
                  <a:pt x="528" y="444"/>
                </a:lnTo>
                <a:lnTo>
                  <a:pt x="534" y="450"/>
                </a:lnTo>
                <a:lnTo>
                  <a:pt x="540" y="450"/>
                </a:lnTo>
                <a:lnTo>
                  <a:pt x="546" y="456"/>
                </a:lnTo>
                <a:lnTo>
                  <a:pt x="558" y="456"/>
                </a:lnTo>
                <a:lnTo>
                  <a:pt x="570" y="468"/>
                </a:lnTo>
                <a:lnTo>
                  <a:pt x="582" y="474"/>
                </a:lnTo>
                <a:lnTo>
                  <a:pt x="588" y="486"/>
                </a:lnTo>
                <a:lnTo>
                  <a:pt x="594" y="492"/>
                </a:lnTo>
                <a:lnTo>
                  <a:pt x="660" y="486"/>
                </a:lnTo>
                <a:lnTo>
                  <a:pt x="660" y="522"/>
                </a:lnTo>
                <a:lnTo>
                  <a:pt x="672" y="522"/>
                </a:lnTo>
                <a:lnTo>
                  <a:pt x="666" y="546"/>
                </a:lnTo>
                <a:lnTo>
                  <a:pt x="678" y="576"/>
                </a:lnTo>
                <a:lnTo>
                  <a:pt x="684" y="582"/>
                </a:lnTo>
                <a:lnTo>
                  <a:pt x="696" y="582"/>
                </a:lnTo>
                <a:lnTo>
                  <a:pt x="702" y="588"/>
                </a:lnTo>
                <a:lnTo>
                  <a:pt x="714" y="588"/>
                </a:lnTo>
                <a:lnTo>
                  <a:pt x="720" y="582"/>
                </a:lnTo>
                <a:lnTo>
                  <a:pt x="726" y="582"/>
                </a:lnTo>
                <a:lnTo>
                  <a:pt x="750" y="606"/>
                </a:lnTo>
                <a:lnTo>
                  <a:pt x="774" y="606"/>
                </a:lnTo>
                <a:lnTo>
                  <a:pt x="786" y="600"/>
                </a:lnTo>
                <a:lnTo>
                  <a:pt x="792" y="594"/>
                </a:lnTo>
                <a:lnTo>
                  <a:pt x="804" y="570"/>
                </a:lnTo>
                <a:lnTo>
                  <a:pt x="804" y="558"/>
                </a:lnTo>
                <a:lnTo>
                  <a:pt x="816" y="558"/>
                </a:lnTo>
                <a:lnTo>
                  <a:pt x="852" y="540"/>
                </a:lnTo>
                <a:lnTo>
                  <a:pt x="858" y="528"/>
                </a:lnTo>
                <a:lnTo>
                  <a:pt x="870" y="522"/>
                </a:lnTo>
                <a:lnTo>
                  <a:pt x="882" y="522"/>
                </a:lnTo>
                <a:lnTo>
                  <a:pt x="882" y="462"/>
                </a:lnTo>
                <a:lnTo>
                  <a:pt x="888" y="450"/>
                </a:lnTo>
                <a:lnTo>
                  <a:pt x="900" y="444"/>
                </a:lnTo>
                <a:lnTo>
                  <a:pt x="936" y="444"/>
                </a:lnTo>
                <a:lnTo>
                  <a:pt x="936" y="420"/>
                </a:lnTo>
                <a:lnTo>
                  <a:pt x="948" y="420"/>
                </a:lnTo>
                <a:lnTo>
                  <a:pt x="960" y="426"/>
                </a:lnTo>
                <a:lnTo>
                  <a:pt x="966" y="432"/>
                </a:lnTo>
                <a:lnTo>
                  <a:pt x="978" y="438"/>
                </a:lnTo>
                <a:lnTo>
                  <a:pt x="1008" y="438"/>
                </a:lnTo>
                <a:lnTo>
                  <a:pt x="1008" y="426"/>
                </a:lnTo>
                <a:lnTo>
                  <a:pt x="996" y="414"/>
                </a:lnTo>
                <a:lnTo>
                  <a:pt x="996" y="396"/>
                </a:lnTo>
                <a:lnTo>
                  <a:pt x="1002" y="390"/>
                </a:lnTo>
                <a:lnTo>
                  <a:pt x="954" y="360"/>
                </a:lnTo>
                <a:lnTo>
                  <a:pt x="930" y="366"/>
                </a:lnTo>
                <a:lnTo>
                  <a:pt x="924" y="366"/>
                </a:lnTo>
                <a:lnTo>
                  <a:pt x="912" y="354"/>
                </a:lnTo>
                <a:lnTo>
                  <a:pt x="900" y="354"/>
                </a:lnTo>
                <a:lnTo>
                  <a:pt x="888" y="342"/>
                </a:lnTo>
                <a:lnTo>
                  <a:pt x="876" y="336"/>
                </a:lnTo>
                <a:lnTo>
                  <a:pt x="870" y="330"/>
                </a:lnTo>
                <a:lnTo>
                  <a:pt x="846" y="318"/>
                </a:lnTo>
                <a:lnTo>
                  <a:pt x="828" y="306"/>
                </a:lnTo>
                <a:lnTo>
                  <a:pt x="804" y="306"/>
                </a:lnTo>
                <a:lnTo>
                  <a:pt x="774" y="288"/>
                </a:lnTo>
                <a:lnTo>
                  <a:pt x="768" y="282"/>
                </a:lnTo>
                <a:lnTo>
                  <a:pt x="762" y="270"/>
                </a:lnTo>
                <a:lnTo>
                  <a:pt x="750" y="258"/>
                </a:lnTo>
                <a:lnTo>
                  <a:pt x="744" y="258"/>
                </a:lnTo>
                <a:lnTo>
                  <a:pt x="732" y="252"/>
                </a:lnTo>
                <a:lnTo>
                  <a:pt x="714" y="252"/>
                </a:lnTo>
                <a:lnTo>
                  <a:pt x="702" y="246"/>
                </a:lnTo>
                <a:lnTo>
                  <a:pt x="690" y="234"/>
                </a:lnTo>
                <a:lnTo>
                  <a:pt x="672" y="198"/>
                </a:lnTo>
                <a:lnTo>
                  <a:pt x="666" y="192"/>
                </a:lnTo>
                <a:lnTo>
                  <a:pt x="666" y="186"/>
                </a:lnTo>
                <a:lnTo>
                  <a:pt x="648" y="168"/>
                </a:lnTo>
                <a:lnTo>
                  <a:pt x="630" y="138"/>
                </a:lnTo>
                <a:lnTo>
                  <a:pt x="594" y="120"/>
                </a:lnTo>
                <a:lnTo>
                  <a:pt x="594" y="126"/>
                </a:lnTo>
                <a:lnTo>
                  <a:pt x="540" y="120"/>
                </a:lnTo>
                <a:lnTo>
                  <a:pt x="510" y="120"/>
                </a:lnTo>
                <a:lnTo>
                  <a:pt x="492" y="102"/>
                </a:lnTo>
                <a:lnTo>
                  <a:pt x="492" y="90"/>
                </a:lnTo>
                <a:lnTo>
                  <a:pt x="504" y="78"/>
                </a:lnTo>
                <a:lnTo>
                  <a:pt x="492" y="72"/>
                </a:lnTo>
                <a:lnTo>
                  <a:pt x="492" y="60"/>
                </a:lnTo>
                <a:lnTo>
                  <a:pt x="486" y="48"/>
                </a:lnTo>
                <a:lnTo>
                  <a:pt x="480" y="42"/>
                </a:lnTo>
                <a:lnTo>
                  <a:pt x="444" y="42"/>
                </a:lnTo>
                <a:lnTo>
                  <a:pt x="432" y="36"/>
                </a:lnTo>
                <a:lnTo>
                  <a:pt x="432" y="24"/>
                </a:lnTo>
                <a:lnTo>
                  <a:pt x="408" y="24"/>
                </a:lnTo>
                <a:lnTo>
                  <a:pt x="390" y="0"/>
                </a:lnTo>
                <a:lnTo>
                  <a:pt x="384" y="12"/>
                </a:lnTo>
                <a:lnTo>
                  <a:pt x="354" y="6"/>
                </a:lnTo>
                <a:lnTo>
                  <a:pt x="384" y="36"/>
                </a:lnTo>
                <a:lnTo>
                  <a:pt x="378" y="30"/>
                </a:lnTo>
                <a:lnTo>
                  <a:pt x="366" y="30"/>
                </a:lnTo>
                <a:lnTo>
                  <a:pt x="360" y="24"/>
                </a:lnTo>
                <a:lnTo>
                  <a:pt x="354" y="24"/>
                </a:lnTo>
                <a:lnTo>
                  <a:pt x="348" y="30"/>
                </a:lnTo>
                <a:lnTo>
                  <a:pt x="348" y="42"/>
                </a:lnTo>
                <a:lnTo>
                  <a:pt x="342" y="42"/>
                </a:lnTo>
                <a:lnTo>
                  <a:pt x="336" y="48"/>
                </a:lnTo>
                <a:lnTo>
                  <a:pt x="324" y="48"/>
                </a:lnTo>
                <a:lnTo>
                  <a:pt x="312" y="54"/>
                </a:lnTo>
                <a:lnTo>
                  <a:pt x="294" y="72"/>
                </a:lnTo>
                <a:lnTo>
                  <a:pt x="294" y="84"/>
                </a:lnTo>
                <a:lnTo>
                  <a:pt x="300" y="102"/>
                </a:lnTo>
                <a:lnTo>
                  <a:pt x="312" y="108"/>
                </a:lnTo>
                <a:lnTo>
                  <a:pt x="318" y="120"/>
                </a:lnTo>
                <a:lnTo>
                  <a:pt x="252" y="120"/>
                </a:lnTo>
                <a:lnTo>
                  <a:pt x="240" y="108"/>
                </a:lnTo>
                <a:lnTo>
                  <a:pt x="228" y="108"/>
                </a:lnTo>
                <a:lnTo>
                  <a:pt x="228" y="114"/>
                </a:lnTo>
                <a:lnTo>
                  <a:pt x="216" y="126"/>
                </a:lnTo>
                <a:lnTo>
                  <a:pt x="210" y="120"/>
                </a:lnTo>
                <a:lnTo>
                  <a:pt x="198" y="114"/>
                </a:lnTo>
                <a:lnTo>
                  <a:pt x="174" y="90"/>
                </a:lnTo>
                <a:lnTo>
                  <a:pt x="168" y="78"/>
                </a:lnTo>
                <a:lnTo>
                  <a:pt x="162" y="72"/>
                </a:lnTo>
                <a:lnTo>
                  <a:pt x="156" y="60"/>
                </a:lnTo>
                <a:lnTo>
                  <a:pt x="144" y="54"/>
                </a:lnTo>
                <a:lnTo>
                  <a:pt x="132" y="42"/>
                </a:lnTo>
                <a:lnTo>
                  <a:pt x="120" y="42"/>
                </a:lnTo>
                <a:lnTo>
                  <a:pt x="96" y="30"/>
                </a:lnTo>
                <a:lnTo>
                  <a:pt x="78" y="30"/>
                </a:lnTo>
                <a:lnTo>
                  <a:pt x="72" y="36"/>
                </a:lnTo>
                <a:lnTo>
                  <a:pt x="72" y="48"/>
                </a:lnTo>
                <a:lnTo>
                  <a:pt x="84" y="54"/>
                </a:lnTo>
                <a:lnTo>
                  <a:pt x="90" y="54"/>
                </a:lnTo>
                <a:lnTo>
                  <a:pt x="90" y="66"/>
                </a:lnTo>
                <a:lnTo>
                  <a:pt x="96" y="66"/>
                </a:lnTo>
                <a:lnTo>
                  <a:pt x="96" y="72"/>
                </a:lnTo>
                <a:lnTo>
                  <a:pt x="102" y="84"/>
                </a:lnTo>
                <a:lnTo>
                  <a:pt x="114" y="90"/>
                </a:lnTo>
                <a:lnTo>
                  <a:pt x="126" y="102"/>
                </a:lnTo>
                <a:lnTo>
                  <a:pt x="138" y="108"/>
                </a:lnTo>
                <a:lnTo>
                  <a:pt x="150" y="120"/>
                </a:lnTo>
                <a:lnTo>
                  <a:pt x="162" y="126"/>
                </a:lnTo>
                <a:lnTo>
                  <a:pt x="162" y="150"/>
                </a:lnTo>
                <a:lnTo>
                  <a:pt x="156" y="156"/>
                </a:lnTo>
                <a:lnTo>
                  <a:pt x="144" y="156"/>
                </a:lnTo>
                <a:lnTo>
                  <a:pt x="132" y="150"/>
                </a:lnTo>
                <a:lnTo>
                  <a:pt x="120" y="138"/>
                </a:lnTo>
                <a:lnTo>
                  <a:pt x="120" y="162"/>
                </a:lnTo>
                <a:lnTo>
                  <a:pt x="78" y="162"/>
                </a:lnTo>
                <a:lnTo>
                  <a:pt x="66" y="144"/>
                </a:lnTo>
                <a:lnTo>
                  <a:pt x="60" y="150"/>
                </a:lnTo>
                <a:lnTo>
                  <a:pt x="48" y="138"/>
                </a:lnTo>
                <a:lnTo>
                  <a:pt x="42" y="126"/>
                </a:lnTo>
                <a:lnTo>
                  <a:pt x="36" y="120"/>
                </a:lnTo>
                <a:lnTo>
                  <a:pt x="36" y="102"/>
                </a:lnTo>
                <a:lnTo>
                  <a:pt x="30" y="96"/>
                </a:lnTo>
                <a:lnTo>
                  <a:pt x="30" y="84"/>
                </a:lnTo>
                <a:lnTo>
                  <a:pt x="24" y="78"/>
                </a:lnTo>
                <a:lnTo>
                  <a:pt x="0" y="78"/>
                </a:lnTo>
                <a:lnTo>
                  <a:pt x="0" y="84"/>
                </a:lnTo>
                <a:lnTo>
                  <a:pt x="6" y="90"/>
                </a:lnTo>
                <a:lnTo>
                  <a:pt x="12" y="102"/>
                </a:lnTo>
                <a:lnTo>
                  <a:pt x="18" y="108"/>
                </a:lnTo>
                <a:lnTo>
                  <a:pt x="24" y="120"/>
                </a:lnTo>
                <a:lnTo>
                  <a:pt x="36" y="126"/>
                </a:lnTo>
                <a:lnTo>
                  <a:pt x="42" y="138"/>
                </a:lnTo>
                <a:lnTo>
                  <a:pt x="48" y="144"/>
                </a:lnTo>
                <a:lnTo>
                  <a:pt x="48" y="1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3" name="Russia" descr="© INSCALE GmbH, 15.06.2010"/>
          <p:cNvSpPr>
            <a:spLocks noEditPoints="1"/>
          </p:cNvSpPr>
          <p:nvPr/>
        </p:nvSpPr>
        <p:spPr bwMode="gray">
          <a:xfrm>
            <a:off x="7507915" y="1713135"/>
            <a:ext cx="3908700" cy="1232455"/>
          </a:xfrm>
          <a:custGeom>
            <a:avLst/>
            <a:gdLst>
              <a:gd name="T0" fmla="*/ 0 w 9048"/>
              <a:gd name="T1" fmla="*/ 0 h 2880"/>
              <a:gd name="T2" fmla="*/ 0 w 9048"/>
              <a:gd name="T3" fmla="*/ 0 h 2880"/>
              <a:gd name="T4" fmla="*/ 0 w 9048"/>
              <a:gd name="T5" fmla="*/ 0 h 2880"/>
              <a:gd name="T6" fmla="*/ 0 w 9048"/>
              <a:gd name="T7" fmla="*/ 0 h 2880"/>
              <a:gd name="T8" fmla="*/ 0 w 9048"/>
              <a:gd name="T9" fmla="*/ 0 h 2880"/>
              <a:gd name="T10" fmla="*/ 0 w 9048"/>
              <a:gd name="T11" fmla="*/ 0 h 2880"/>
              <a:gd name="T12" fmla="*/ 0 w 9048"/>
              <a:gd name="T13" fmla="*/ 0 h 2880"/>
              <a:gd name="T14" fmla="*/ 0 w 9048"/>
              <a:gd name="T15" fmla="*/ 0 h 2880"/>
              <a:gd name="T16" fmla="*/ 0 w 9048"/>
              <a:gd name="T17" fmla="*/ 0 h 2880"/>
              <a:gd name="T18" fmla="*/ 0 w 9048"/>
              <a:gd name="T19" fmla="*/ 0 h 2880"/>
              <a:gd name="T20" fmla="*/ 0 w 9048"/>
              <a:gd name="T21" fmla="*/ 0 h 2880"/>
              <a:gd name="T22" fmla="*/ 0 w 9048"/>
              <a:gd name="T23" fmla="*/ 0 h 2880"/>
              <a:gd name="T24" fmla="*/ 0 w 9048"/>
              <a:gd name="T25" fmla="*/ 0 h 2880"/>
              <a:gd name="T26" fmla="*/ 0 w 9048"/>
              <a:gd name="T27" fmla="*/ 0 h 2880"/>
              <a:gd name="T28" fmla="*/ 0 w 9048"/>
              <a:gd name="T29" fmla="*/ 0 h 2880"/>
              <a:gd name="T30" fmla="*/ 0 w 9048"/>
              <a:gd name="T31" fmla="*/ 0 h 2880"/>
              <a:gd name="T32" fmla="*/ 0 w 9048"/>
              <a:gd name="T33" fmla="*/ 0 h 2880"/>
              <a:gd name="T34" fmla="*/ 0 w 9048"/>
              <a:gd name="T35" fmla="*/ 0 h 2880"/>
              <a:gd name="T36" fmla="*/ 0 w 9048"/>
              <a:gd name="T37" fmla="*/ 0 h 2880"/>
              <a:gd name="T38" fmla="*/ 0 w 9048"/>
              <a:gd name="T39" fmla="*/ 0 h 2880"/>
              <a:gd name="T40" fmla="*/ 0 w 9048"/>
              <a:gd name="T41" fmla="*/ 0 h 2880"/>
              <a:gd name="T42" fmla="*/ 0 w 9048"/>
              <a:gd name="T43" fmla="*/ 0 h 2880"/>
              <a:gd name="T44" fmla="*/ 0 w 9048"/>
              <a:gd name="T45" fmla="*/ 0 h 2880"/>
              <a:gd name="T46" fmla="*/ 0 w 9048"/>
              <a:gd name="T47" fmla="*/ 0 h 2880"/>
              <a:gd name="T48" fmla="*/ 0 w 9048"/>
              <a:gd name="T49" fmla="*/ 0 h 2880"/>
              <a:gd name="T50" fmla="*/ 0 w 9048"/>
              <a:gd name="T51" fmla="*/ 0 h 2880"/>
              <a:gd name="T52" fmla="*/ 0 w 9048"/>
              <a:gd name="T53" fmla="*/ 0 h 2880"/>
              <a:gd name="T54" fmla="*/ 0 w 9048"/>
              <a:gd name="T55" fmla="*/ 0 h 2880"/>
              <a:gd name="T56" fmla="*/ 0 w 9048"/>
              <a:gd name="T57" fmla="*/ 0 h 2880"/>
              <a:gd name="T58" fmla="*/ 0 w 9048"/>
              <a:gd name="T59" fmla="*/ 0 h 2880"/>
              <a:gd name="T60" fmla="*/ 0 w 9048"/>
              <a:gd name="T61" fmla="*/ 0 h 2880"/>
              <a:gd name="T62" fmla="*/ 0 w 9048"/>
              <a:gd name="T63" fmla="*/ 0 h 2880"/>
              <a:gd name="T64" fmla="*/ 0 w 9048"/>
              <a:gd name="T65" fmla="*/ 0 h 2880"/>
              <a:gd name="T66" fmla="*/ 0 w 9048"/>
              <a:gd name="T67" fmla="*/ 0 h 2880"/>
              <a:gd name="T68" fmla="*/ 0 w 9048"/>
              <a:gd name="T69" fmla="*/ 0 h 2880"/>
              <a:gd name="T70" fmla="*/ 0 w 9048"/>
              <a:gd name="T71" fmla="*/ 0 h 2880"/>
              <a:gd name="T72" fmla="*/ 0 w 9048"/>
              <a:gd name="T73" fmla="*/ 0 h 2880"/>
              <a:gd name="T74" fmla="*/ 0 w 9048"/>
              <a:gd name="T75" fmla="*/ 0 h 2880"/>
              <a:gd name="T76" fmla="*/ 0 w 9048"/>
              <a:gd name="T77" fmla="*/ 0 h 2880"/>
              <a:gd name="T78" fmla="*/ 0 w 9048"/>
              <a:gd name="T79" fmla="*/ 0 h 2880"/>
              <a:gd name="T80" fmla="*/ 0 w 9048"/>
              <a:gd name="T81" fmla="*/ 0 h 2880"/>
              <a:gd name="T82" fmla="*/ 0 w 9048"/>
              <a:gd name="T83" fmla="*/ 0 h 2880"/>
              <a:gd name="T84" fmla="*/ 0 w 9048"/>
              <a:gd name="T85" fmla="*/ 0 h 2880"/>
              <a:gd name="T86" fmla="*/ 0 w 9048"/>
              <a:gd name="T87" fmla="*/ 0 h 2880"/>
              <a:gd name="T88" fmla="*/ 0 w 9048"/>
              <a:gd name="T89" fmla="*/ 0 h 2880"/>
              <a:gd name="T90" fmla="*/ 0 w 9048"/>
              <a:gd name="T91" fmla="*/ 0 h 2880"/>
              <a:gd name="T92" fmla="*/ 0 w 9048"/>
              <a:gd name="T93" fmla="*/ 0 h 2880"/>
              <a:gd name="T94" fmla="*/ 0 w 9048"/>
              <a:gd name="T95" fmla="*/ 0 h 2880"/>
              <a:gd name="T96" fmla="*/ 0 w 9048"/>
              <a:gd name="T97" fmla="*/ 0 h 2880"/>
              <a:gd name="T98" fmla="*/ 0 w 9048"/>
              <a:gd name="T99" fmla="*/ 0 h 2880"/>
              <a:gd name="T100" fmla="*/ 0 w 9048"/>
              <a:gd name="T101" fmla="*/ 0 h 2880"/>
              <a:gd name="T102" fmla="*/ 0 w 9048"/>
              <a:gd name="T103" fmla="*/ 0 h 2880"/>
              <a:gd name="T104" fmla="*/ 0 w 9048"/>
              <a:gd name="T105" fmla="*/ 0 h 2880"/>
              <a:gd name="T106" fmla="*/ 0 w 9048"/>
              <a:gd name="T107" fmla="*/ 0 h 2880"/>
              <a:gd name="T108" fmla="*/ 0 w 9048"/>
              <a:gd name="T109" fmla="*/ 0 h 2880"/>
              <a:gd name="T110" fmla="*/ 0 w 9048"/>
              <a:gd name="T111" fmla="*/ 0 h 2880"/>
              <a:gd name="T112" fmla="*/ 0 w 9048"/>
              <a:gd name="T113" fmla="*/ 0 h 2880"/>
              <a:gd name="T114" fmla="*/ 0 w 9048"/>
              <a:gd name="T115" fmla="*/ 0 h 2880"/>
              <a:gd name="T116" fmla="*/ 0 w 9048"/>
              <a:gd name="T117" fmla="*/ 0 h 2880"/>
              <a:gd name="T118" fmla="*/ 0 w 9048"/>
              <a:gd name="T119" fmla="*/ 0 h 2880"/>
              <a:gd name="T120" fmla="*/ 0 w 9048"/>
              <a:gd name="T121" fmla="*/ 0 h 2880"/>
              <a:gd name="T122" fmla="*/ 0 w 9048"/>
              <a:gd name="T123" fmla="*/ 0 h 2880"/>
              <a:gd name="T124" fmla="*/ 0 w 9048"/>
              <a:gd name="T125" fmla="*/ 0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048"/>
              <a:gd name="T190" fmla="*/ 0 h 2880"/>
              <a:gd name="T191" fmla="*/ 9048 w 9048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048" h="2880">
                <a:moveTo>
                  <a:pt x="2790" y="546"/>
                </a:moveTo>
                <a:lnTo>
                  <a:pt x="2760" y="540"/>
                </a:lnTo>
                <a:lnTo>
                  <a:pt x="2736" y="558"/>
                </a:lnTo>
                <a:lnTo>
                  <a:pt x="2778" y="570"/>
                </a:lnTo>
                <a:lnTo>
                  <a:pt x="2790" y="546"/>
                </a:lnTo>
                <a:close/>
                <a:moveTo>
                  <a:pt x="2832" y="522"/>
                </a:moveTo>
                <a:lnTo>
                  <a:pt x="2820" y="516"/>
                </a:lnTo>
                <a:lnTo>
                  <a:pt x="2814" y="510"/>
                </a:lnTo>
                <a:lnTo>
                  <a:pt x="2808" y="510"/>
                </a:lnTo>
                <a:lnTo>
                  <a:pt x="2808" y="528"/>
                </a:lnTo>
                <a:lnTo>
                  <a:pt x="2820" y="534"/>
                </a:lnTo>
                <a:lnTo>
                  <a:pt x="2832" y="534"/>
                </a:lnTo>
                <a:lnTo>
                  <a:pt x="2844" y="540"/>
                </a:lnTo>
                <a:lnTo>
                  <a:pt x="2850" y="540"/>
                </a:lnTo>
                <a:lnTo>
                  <a:pt x="2850" y="534"/>
                </a:lnTo>
                <a:lnTo>
                  <a:pt x="2844" y="528"/>
                </a:lnTo>
                <a:lnTo>
                  <a:pt x="2832" y="522"/>
                </a:lnTo>
                <a:close/>
                <a:moveTo>
                  <a:pt x="1704" y="18"/>
                </a:moveTo>
                <a:lnTo>
                  <a:pt x="1710" y="18"/>
                </a:lnTo>
                <a:lnTo>
                  <a:pt x="1716" y="12"/>
                </a:lnTo>
                <a:lnTo>
                  <a:pt x="1728" y="6"/>
                </a:lnTo>
                <a:lnTo>
                  <a:pt x="1734" y="0"/>
                </a:lnTo>
                <a:lnTo>
                  <a:pt x="1644" y="0"/>
                </a:lnTo>
                <a:lnTo>
                  <a:pt x="1638" y="12"/>
                </a:lnTo>
                <a:lnTo>
                  <a:pt x="1680" y="12"/>
                </a:lnTo>
                <a:lnTo>
                  <a:pt x="1686" y="18"/>
                </a:lnTo>
                <a:lnTo>
                  <a:pt x="1704" y="18"/>
                </a:lnTo>
                <a:close/>
                <a:moveTo>
                  <a:pt x="1740" y="60"/>
                </a:moveTo>
                <a:lnTo>
                  <a:pt x="1746" y="60"/>
                </a:lnTo>
                <a:lnTo>
                  <a:pt x="1758" y="48"/>
                </a:lnTo>
                <a:lnTo>
                  <a:pt x="1764" y="48"/>
                </a:lnTo>
                <a:lnTo>
                  <a:pt x="1770" y="54"/>
                </a:lnTo>
                <a:lnTo>
                  <a:pt x="1782" y="54"/>
                </a:lnTo>
                <a:lnTo>
                  <a:pt x="1788" y="60"/>
                </a:lnTo>
                <a:lnTo>
                  <a:pt x="1800" y="60"/>
                </a:lnTo>
                <a:lnTo>
                  <a:pt x="1812" y="48"/>
                </a:lnTo>
                <a:lnTo>
                  <a:pt x="1812" y="36"/>
                </a:lnTo>
                <a:lnTo>
                  <a:pt x="1806" y="30"/>
                </a:lnTo>
                <a:lnTo>
                  <a:pt x="1794" y="24"/>
                </a:lnTo>
                <a:lnTo>
                  <a:pt x="1758" y="24"/>
                </a:lnTo>
                <a:lnTo>
                  <a:pt x="1710" y="48"/>
                </a:lnTo>
                <a:lnTo>
                  <a:pt x="1716" y="54"/>
                </a:lnTo>
                <a:lnTo>
                  <a:pt x="1728" y="60"/>
                </a:lnTo>
                <a:lnTo>
                  <a:pt x="1740" y="60"/>
                </a:lnTo>
                <a:close/>
                <a:moveTo>
                  <a:pt x="2382" y="510"/>
                </a:moveTo>
                <a:lnTo>
                  <a:pt x="2400" y="504"/>
                </a:lnTo>
                <a:lnTo>
                  <a:pt x="2412" y="498"/>
                </a:lnTo>
                <a:lnTo>
                  <a:pt x="2412" y="486"/>
                </a:lnTo>
                <a:lnTo>
                  <a:pt x="2406" y="486"/>
                </a:lnTo>
                <a:lnTo>
                  <a:pt x="2400" y="480"/>
                </a:lnTo>
                <a:lnTo>
                  <a:pt x="2346" y="480"/>
                </a:lnTo>
                <a:lnTo>
                  <a:pt x="2346" y="492"/>
                </a:lnTo>
                <a:lnTo>
                  <a:pt x="2358" y="504"/>
                </a:lnTo>
                <a:lnTo>
                  <a:pt x="2370" y="510"/>
                </a:lnTo>
                <a:lnTo>
                  <a:pt x="2382" y="510"/>
                </a:lnTo>
                <a:close/>
                <a:moveTo>
                  <a:pt x="1590" y="30"/>
                </a:moveTo>
                <a:lnTo>
                  <a:pt x="1548" y="24"/>
                </a:lnTo>
                <a:lnTo>
                  <a:pt x="1554" y="36"/>
                </a:lnTo>
                <a:lnTo>
                  <a:pt x="1590" y="30"/>
                </a:lnTo>
                <a:close/>
                <a:moveTo>
                  <a:pt x="1890" y="696"/>
                </a:moveTo>
                <a:lnTo>
                  <a:pt x="1896" y="708"/>
                </a:lnTo>
                <a:lnTo>
                  <a:pt x="1920" y="720"/>
                </a:lnTo>
                <a:lnTo>
                  <a:pt x="1950" y="738"/>
                </a:lnTo>
                <a:lnTo>
                  <a:pt x="1974" y="744"/>
                </a:lnTo>
                <a:lnTo>
                  <a:pt x="1992" y="738"/>
                </a:lnTo>
                <a:lnTo>
                  <a:pt x="1980" y="720"/>
                </a:lnTo>
                <a:lnTo>
                  <a:pt x="1950" y="702"/>
                </a:lnTo>
                <a:lnTo>
                  <a:pt x="1914" y="696"/>
                </a:lnTo>
                <a:lnTo>
                  <a:pt x="1890" y="696"/>
                </a:lnTo>
                <a:close/>
                <a:moveTo>
                  <a:pt x="3108" y="126"/>
                </a:moveTo>
                <a:lnTo>
                  <a:pt x="3120" y="108"/>
                </a:lnTo>
                <a:lnTo>
                  <a:pt x="3030" y="108"/>
                </a:lnTo>
                <a:lnTo>
                  <a:pt x="3108" y="126"/>
                </a:lnTo>
                <a:close/>
                <a:moveTo>
                  <a:pt x="1560" y="102"/>
                </a:moveTo>
                <a:lnTo>
                  <a:pt x="1632" y="102"/>
                </a:lnTo>
                <a:lnTo>
                  <a:pt x="1608" y="84"/>
                </a:lnTo>
                <a:lnTo>
                  <a:pt x="1560" y="102"/>
                </a:lnTo>
                <a:close/>
                <a:moveTo>
                  <a:pt x="1572" y="60"/>
                </a:moveTo>
                <a:lnTo>
                  <a:pt x="1584" y="66"/>
                </a:lnTo>
                <a:lnTo>
                  <a:pt x="1596" y="78"/>
                </a:lnTo>
                <a:lnTo>
                  <a:pt x="1620" y="66"/>
                </a:lnTo>
                <a:lnTo>
                  <a:pt x="1620" y="72"/>
                </a:lnTo>
                <a:lnTo>
                  <a:pt x="1644" y="72"/>
                </a:lnTo>
                <a:lnTo>
                  <a:pt x="1668" y="60"/>
                </a:lnTo>
                <a:lnTo>
                  <a:pt x="1674" y="54"/>
                </a:lnTo>
                <a:lnTo>
                  <a:pt x="1680" y="54"/>
                </a:lnTo>
                <a:lnTo>
                  <a:pt x="1626" y="48"/>
                </a:lnTo>
                <a:lnTo>
                  <a:pt x="1614" y="54"/>
                </a:lnTo>
                <a:lnTo>
                  <a:pt x="1608" y="54"/>
                </a:lnTo>
                <a:lnTo>
                  <a:pt x="1602" y="48"/>
                </a:lnTo>
                <a:lnTo>
                  <a:pt x="1584" y="48"/>
                </a:lnTo>
                <a:lnTo>
                  <a:pt x="1572" y="60"/>
                </a:lnTo>
                <a:close/>
                <a:moveTo>
                  <a:pt x="1662" y="36"/>
                </a:moveTo>
                <a:lnTo>
                  <a:pt x="1602" y="36"/>
                </a:lnTo>
                <a:lnTo>
                  <a:pt x="1650" y="48"/>
                </a:lnTo>
                <a:lnTo>
                  <a:pt x="1662" y="36"/>
                </a:lnTo>
                <a:close/>
                <a:moveTo>
                  <a:pt x="1542" y="522"/>
                </a:moveTo>
                <a:lnTo>
                  <a:pt x="1500" y="528"/>
                </a:lnTo>
                <a:lnTo>
                  <a:pt x="1512" y="552"/>
                </a:lnTo>
                <a:lnTo>
                  <a:pt x="1542" y="534"/>
                </a:lnTo>
                <a:lnTo>
                  <a:pt x="1524" y="558"/>
                </a:lnTo>
                <a:lnTo>
                  <a:pt x="1518" y="558"/>
                </a:lnTo>
                <a:lnTo>
                  <a:pt x="1512" y="564"/>
                </a:lnTo>
                <a:lnTo>
                  <a:pt x="1506" y="564"/>
                </a:lnTo>
                <a:lnTo>
                  <a:pt x="1494" y="570"/>
                </a:lnTo>
                <a:lnTo>
                  <a:pt x="1488" y="576"/>
                </a:lnTo>
                <a:lnTo>
                  <a:pt x="1488" y="582"/>
                </a:lnTo>
                <a:lnTo>
                  <a:pt x="1500" y="594"/>
                </a:lnTo>
                <a:lnTo>
                  <a:pt x="1524" y="606"/>
                </a:lnTo>
                <a:lnTo>
                  <a:pt x="1566" y="606"/>
                </a:lnTo>
                <a:lnTo>
                  <a:pt x="1590" y="612"/>
                </a:lnTo>
                <a:lnTo>
                  <a:pt x="1608" y="618"/>
                </a:lnTo>
                <a:lnTo>
                  <a:pt x="1614" y="624"/>
                </a:lnTo>
                <a:lnTo>
                  <a:pt x="1620" y="636"/>
                </a:lnTo>
                <a:lnTo>
                  <a:pt x="1620" y="648"/>
                </a:lnTo>
                <a:lnTo>
                  <a:pt x="1626" y="654"/>
                </a:lnTo>
                <a:lnTo>
                  <a:pt x="1626" y="660"/>
                </a:lnTo>
                <a:lnTo>
                  <a:pt x="1644" y="660"/>
                </a:lnTo>
                <a:lnTo>
                  <a:pt x="1662" y="666"/>
                </a:lnTo>
                <a:lnTo>
                  <a:pt x="1674" y="666"/>
                </a:lnTo>
                <a:lnTo>
                  <a:pt x="1692" y="672"/>
                </a:lnTo>
                <a:lnTo>
                  <a:pt x="1704" y="672"/>
                </a:lnTo>
                <a:lnTo>
                  <a:pt x="1818" y="666"/>
                </a:lnTo>
                <a:lnTo>
                  <a:pt x="1806" y="666"/>
                </a:lnTo>
                <a:lnTo>
                  <a:pt x="1734" y="642"/>
                </a:lnTo>
                <a:lnTo>
                  <a:pt x="1704" y="618"/>
                </a:lnTo>
                <a:lnTo>
                  <a:pt x="1692" y="600"/>
                </a:lnTo>
                <a:lnTo>
                  <a:pt x="1686" y="588"/>
                </a:lnTo>
                <a:lnTo>
                  <a:pt x="1674" y="582"/>
                </a:lnTo>
                <a:lnTo>
                  <a:pt x="1674" y="570"/>
                </a:lnTo>
                <a:lnTo>
                  <a:pt x="1668" y="564"/>
                </a:lnTo>
                <a:lnTo>
                  <a:pt x="1692" y="516"/>
                </a:lnTo>
                <a:lnTo>
                  <a:pt x="1686" y="510"/>
                </a:lnTo>
                <a:lnTo>
                  <a:pt x="1686" y="504"/>
                </a:lnTo>
                <a:lnTo>
                  <a:pt x="1674" y="504"/>
                </a:lnTo>
                <a:lnTo>
                  <a:pt x="1710" y="498"/>
                </a:lnTo>
                <a:lnTo>
                  <a:pt x="1698" y="480"/>
                </a:lnTo>
                <a:lnTo>
                  <a:pt x="1734" y="480"/>
                </a:lnTo>
                <a:lnTo>
                  <a:pt x="1710" y="468"/>
                </a:lnTo>
                <a:lnTo>
                  <a:pt x="1734" y="474"/>
                </a:lnTo>
                <a:lnTo>
                  <a:pt x="1740" y="462"/>
                </a:lnTo>
                <a:lnTo>
                  <a:pt x="1722" y="450"/>
                </a:lnTo>
                <a:lnTo>
                  <a:pt x="1764" y="450"/>
                </a:lnTo>
                <a:lnTo>
                  <a:pt x="1770" y="444"/>
                </a:lnTo>
                <a:lnTo>
                  <a:pt x="1752" y="426"/>
                </a:lnTo>
                <a:lnTo>
                  <a:pt x="1782" y="432"/>
                </a:lnTo>
                <a:lnTo>
                  <a:pt x="1782" y="402"/>
                </a:lnTo>
                <a:lnTo>
                  <a:pt x="1788" y="408"/>
                </a:lnTo>
                <a:lnTo>
                  <a:pt x="1800" y="414"/>
                </a:lnTo>
                <a:lnTo>
                  <a:pt x="1812" y="414"/>
                </a:lnTo>
                <a:lnTo>
                  <a:pt x="1830" y="408"/>
                </a:lnTo>
                <a:lnTo>
                  <a:pt x="1842" y="402"/>
                </a:lnTo>
                <a:lnTo>
                  <a:pt x="1860" y="390"/>
                </a:lnTo>
                <a:lnTo>
                  <a:pt x="1878" y="372"/>
                </a:lnTo>
                <a:lnTo>
                  <a:pt x="1896" y="372"/>
                </a:lnTo>
                <a:lnTo>
                  <a:pt x="1938" y="366"/>
                </a:lnTo>
                <a:lnTo>
                  <a:pt x="1992" y="354"/>
                </a:lnTo>
                <a:lnTo>
                  <a:pt x="2046" y="348"/>
                </a:lnTo>
                <a:lnTo>
                  <a:pt x="2094" y="336"/>
                </a:lnTo>
                <a:lnTo>
                  <a:pt x="2124" y="330"/>
                </a:lnTo>
                <a:lnTo>
                  <a:pt x="2136" y="324"/>
                </a:lnTo>
                <a:lnTo>
                  <a:pt x="2154" y="318"/>
                </a:lnTo>
                <a:lnTo>
                  <a:pt x="2160" y="312"/>
                </a:lnTo>
                <a:lnTo>
                  <a:pt x="2166" y="300"/>
                </a:lnTo>
                <a:lnTo>
                  <a:pt x="2166" y="294"/>
                </a:lnTo>
                <a:lnTo>
                  <a:pt x="2154" y="282"/>
                </a:lnTo>
                <a:lnTo>
                  <a:pt x="2136" y="276"/>
                </a:lnTo>
                <a:lnTo>
                  <a:pt x="2088" y="270"/>
                </a:lnTo>
                <a:lnTo>
                  <a:pt x="2046" y="276"/>
                </a:lnTo>
                <a:lnTo>
                  <a:pt x="2016" y="288"/>
                </a:lnTo>
                <a:lnTo>
                  <a:pt x="1980" y="300"/>
                </a:lnTo>
                <a:lnTo>
                  <a:pt x="1938" y="318"/>
                </a:lnTo>
                <a:lnTo>
                  <a:pt x="1860" y="318"/>
                </a:lnTo>
                <a:lnTo>
                  <a:pt x="1842" y="312"/>
                </a:lnTo>
                <a:lnTo>
                  <a:pt x="1824" y="312"/>
                </a:lnTo>
                <a:lnTo>
                  <a:pt x="1806" y="336"/>
                </a:lnTo>
                <a:lnTo>
                  <a:pt x="1782" y="318"/>
                </a:lnTo>
                <a:lnTo>
                  <a:pt x="1728" y="342"/>
                </a:lnTo>
                <a:lnTo>
                  <a:pt x="1698" y="342"/>
                </a:lnTo>
                <a:lnTo>
                  <a:pt x="1668" y="366"/>
                </a:lnTo>
                <a:lnTo>
                  <a:pt x="1692" y="372"/>
                </a:lnTo>
                <a:lnTo>
                  <a:pt x="1644" y="372"/>
                </a:lnTo>
                <a:lnTo>
                  <a:pt x="1614" y="378"/>
                </a:lnTo>
                <a:lnTo>
                  <a:pt x="1614" y="396"/>
                </a:lnTo>
                <a:lnTo>
                  <a:pt x="1638" y="378"/>
                </a:lnTo>
                <a:lnTo>
                  <a:pt x="1644" y="396"/>
                </a:lnTo>
                <a:lnTo>
                  <a:pt x="1668" y="396"/>
                </a:lnTo>
                <a:lnTo>
                  <a:pt x="1662" y="408"/>
                </a:lnTo>
                <a:lnTo>
                  <a:pt x="1620" y="408"/>
                </a:lnTo>
                <a:lnTo>
                  <a:pt x="1614" y="420"/>
                </a:lnTo>
                <a:lnTo>
                  <a:pt x="1644" y="426"/>
                </a:lnTo>
                <a:lnTo>
                  <a:pt x="1596" y="432"/>
                </a:lnTo>
                <a:lnTo>
                  <a:pt x="1632" y="438"/>
                </a:lnTo>
                <a:lnTo>
                  <a:pt x="1584" y="444"/>
                </a:lnTo>
                <a:lnTo>
                  <a:pt x="1584" y="462"/>
                </a:lnTo>
                <a:lnTo>
                  <a:pt x="1554" y="474"/>
                </a:lnTo>
                <a:lnTo>
                  <a:pt x="1560" y="486"/>
                </a:lnTo>
                <a:lnTo>
                  <a:pt x="1602" y="468"/>
                </a:lnTo>
                <a:lnTo>
                  <a:pt x="1590" y="498"/>
                </a:lnTo>
                <a:lnTo>
                  <a:pt x="1554" y="498"/>
                </a:lnTo>
                <a:lnTo>
                  <a:pt x="1542" y="504"/>
                </a:lnTo>
                <a:lnTo>
                  <a:pt x="1542" y="522"/>
                </a:lnTo>
                <a:close/>
                <a:moveTo>
                  <a:pt x="5778" y="498"/>
                </a:moveTo>
                <a:lnTo>
                  <a:pt x="5850" y="486"/>
                </a:lnTo>
                <a:lnTo>
                  <a:pt x="5958" y="504"/>
                </a:lnTo>
                <a:lnTo>
                  <a:pt x="5952" y="492"/>
                </a:lnTo>
                <a:lnTo>
                  <a:pt x="5940" y="486"/>
                </a:lnTo>
                <a:lnTo>
                  <a:pt x="5928" y="474"/>
                </a:lnTo>
                <a:lnTo>
                  <a:pt x="5904" y="462"/>
                </a:lnTo>
                <a:lnTo>
                  <a:pt x="5844" y="462"/>
                </a:lnTo>
                <a:lnTo>
                  <a:pt x="5808" y="468"/>
                </a:lnTo>
                <a:lnTo>
                  <a:pt x="5796" y="468"/>
                </a:lnTo>
                <a:lnTo>
                  <a:pt x="5778" y="498"/>
                </a:lnTo>
                <a:close/>
                <a:moveTo>
                  <a:pt x="5784" y="378"/>
                </a:moveTo>
                <a:lnTo>
                  <a:pt x="5838" y="384"/>
                </a:lnTo>
                <a:lnTo>
                  <a:pt x="5844" y="378"/>
                </a:lnTo>
                <a:lnTo>
                  <a:pt x="5850" y="366"/>
                </a:lnTo>
                <a:lnTo>
                  <a:pt x="5838" y="354"/>
                </a:lnTo>
                <a:lnTo>
                  <a:pt x="5802" y="354"/>
                </a:lnTo>
                <a:lnTo>
                  <a:pt x="5742" y="342"/>
                </a:lnTo>
                <a:lnTo>
                  <a:pt x="5724" y="342"/>
                </a:lnTo>
                <a:lnTo>
                  <a:pt x="5718" y="348"/>
                </a:lnTo>
                <a:lnTo>
                  <a:pt x="5730" y="354"/>
                </a:lnTo>
                <a:lnTo>
                  <a:pt x="5742" y="366"/>
                </a:lnTo>
                <a:lnTo>
                  <a:pt x="5754" y="372"/>
                </a:lnTo>
                <a:lnTo>
                  <a:pt x="5772" y="372"/>
                </a:lnTo>
                <a:lnTo>
                  <a:pt x="5778" y="378"/>
                </a:lnTo>
                <a:lnTo>
                  <a:pt x="5784" y="378"/>
                </a:lnTo>
                <a:close/>
                <a:moveTo>
                  <a:pt x="5724" y="432"/>
                </a:moveTo>
                <a:lnTo>
                  <a:pt x="5712" y="444"/>
                </a:lnTo>
                <a:lnTo>
                  <a:pt x="5712" y="456"/>
                </a:lnTo>
                <a:lnTo>
                  <a:pt x="5724" y="462"/>
                </a:lnTo>
                <a:lnTo>
                  <a:pt x="5772" y="462"/>
                </a:lnTo>
                <a:lnTo>
                  <a:pt x="5778" y="456"/>
                </a:lnTo>
                <a:lnTo>
                  <a:pt x="5778" y="450"/>
                </a:lnTo>
                <a:lnTo>
                  <a:pt x="5766" y="438"/>
                </a:lnTo>
                <a:lnTo>
                  <a:pt x="5742" y="426"/>
                </a:lnTo>
                <a:lnTo>
                  <a:pt x="5730" y="426"/>
                </a:lnTo>
                <a:lnTo>
                  <a:pt x="5724" y="432"/>
                </a:lnTo>
                <a:close/>
                <a:moveTo>
                  <a:pt x="3072" y="96"/>
                </a:moveTo>
                <a:lnTo>
                  <a:pt x="3192" y="96"/>
                </a:lnTo>
                <a:lnTo>
                  <a:pt x="3204" y="90"/>
                </a:lnTo>
                <a:lnTo>
                  <a:pt x="3228" y="90"/>
                </a:lnTo>
                <a:lnTo>
                  <a:pt x="3240" y="84"/>
                </a:lnTo>
                <a:lnTo>
                  <a:pt x="3240" y="72"/>
                </a:lnTo>
                <a:lnTo>
                  <a:pt x="3222" y="60"/>
                </a:lnTo>
                <a:lnTo>
                  <a:pt x="3192" y="42"/>
                </a:lnTo>
                <a:lnTo>
                  <a:pt x="3156" y="30"/>
                </a:lnTo>
                <a:lnTo>
                  <a:pt x="3132" y="24"/>
                </a:lnTo>
                <a:lnTo>
                  <a:pt x="3120" y="18"/>
                </a:lnTo>
                <a:lnTo>
                  <a:pt x="3108" y="18"/>
                </a:lnTo>
                <a:lnTo>
                  <a:pt x="3096" y="12"/>
                </a:lnTo>
                <a:lnTo>
                  <a:pt x="3060" y="12"/>
                </a:lnTo>
                <a:lnTo>
                  <a:pt x="3048" y="18"/>
                </a:lnTo>
                <a:lnTo>
                  <a:pt x="3036" y="18"/>
                </a:lnTo>
                <a:lnTo>
                  <a:pt x="3030" y="30"/>
                </a:lnTo>
                <a:lnTo>
                  <a:pt x="3030" y="42"/>
                </a:lnTo>
                <a:lnTo>
                  <a:pt x="3036" y="54"/>
                </a:lnTo>
                <a:lnTo>
                  <a:pt x="3048" y="66"/>
                </a:lnTo>
                <a:lnTo>
                  <a:pt x="3054" y="78"/>
                </a:lnTo>
                <a:lnTo>
                  <a:pt x="3072" y="96"/>
                </a:lnTo>
                <a:close/>
                <a:moveTo>
                  <a:pt x="6138" y="408"/>
                </a:moveTo>
                <a:lnTo>
                  <a:pt x="6144" y="402"/>
                </a:lnTo>
                <a:lnTo>
                  <a:pt x="6132" y="396"/>
                </a:lnTo>
                <a:lnTo>
                  <a:pt x="6102" y="390"/>
                </a:lnTo>
                <a:lnTo>
                  <a:pt x="6036" y="390"/>
                </a:lnTo>
                <a:lnTo>
                  <a:pt x="6012" y="366"/>
                </a:lnTo>
                <a:lnTo>
                  <a:pt x="6000" y="360"/>
                </a:lnTo>
                <a:lnTo>
                  <a:pt x="5970" y="360"/>
                </a:lnTo>
                <a:lnTo>
                  <a:pt x="5958" y="366"/>
                </a:lnTo>
                <a:lnTo>
                  <a:pt x="5910" y="366"/>
                </a:lnTo>
                <a:lnTo>
                  <a:pt x="5946" y="390"/>
                </a:lnTo>
                <a:lnTo>
                  <a:pt x="5964" y="396"/>
                </a:lnTo>
                <a:lnTo>
                  <a:pt x="6000" y="402"/>
                </a:lnTo>
                <a:lnTo>
                  <a:pt x="6054" y="414"/>
                </a:lnTo>
                <a:lnTo>
                  <a:pt x="6102" y="414"/>
                </a:lnTo>
                <a:lnTo>
                  <a:pt x="6138" y="408"/>
                </a:lnTo>
                <a:close/>
                <a:moveTo>
                  <a:pt x="7602" y="744"/>
                </a:moveTo>
                <a:lnTo>
                  <a:pt x="7596" y="732"/>
                </a:lnTo>
                <a:lnTo>
                  <a:pt x="7572" y="726"/>
                </a:lnTo>
                <a:lnTo>
                  <a:pt x="7512" y="714"/>
                </a:lnTo>
                <a:lnTo>
                  <a:pt x="7500" y="714"/>
                </a:lnTo>
                <a:lnTo>
                  <a:pt x="7512" y="726"/>
                </a:lnTo>
                <a:lnTo>
                  <a:pt x="7548" y="738"/>
                </a:lnTo>
                <a:lnTo>
                  <a:pt x="7584" y="744"/>
                </a:lnTo>
                <a:lnTo>
                  <a:pt x="7602" y="744"/>
                </a:lnTo>
                <a:close/>
                <a:moveTo>
                  <a:pt x="3162" y="120"/>
                </a:moveTo>
                <a:lnTo>
                  <a:pt x="3216" y="138"/>
                </a:lnTo>
                <a:lnTo>
                  <a:pt x="3246" y="144"/>
                </a:lnTo>
                <a:lnTo>
                  <a:pt x="3264" y="144"/>
                </a:lnTo>
                <a:lnTo>
                  <a:pt x="3312" y="138"/>
                </a:lnTo>
                <a:lnTo>
                  <a:pt x="3372" y="156"/>
                </a:lnTo>
                <a:lnTo>
                  <a:pt x="3432" y="156"/>
                </a:lnTo>
                <a:lnTo>
                  <a:pt x="3426" y="138"/>
                </a:lnTo>
                <a:lnTo>
                  <a:pt x="3402" y="102"/>
                </a:lnTo>
                <a:lnTo>
                  <a:pt x="3384" y="96"/>
                </a:lnTo>
                <a:lnTo>
                  <a:pt x="3372" y="90"/>
                </a:lnTo>
                <a:lnTo>
                  <a:pt x="3354" y="96"/>
                </a:lnTo>
                <a:lnTo>
                  <a:pt x="3318" y="114"/>
                </a:lnTo>
                <a:lnTo>
                  <a:pt x="3294" y="90"/>
                </a:lnTo>
                <a:lnTo>
                  <a:pt x="3282" y="90"/>
                </a:lnTo>
                <a:lnTo>
                  <a:pt x="3210" y="102"/>
                </a:lnTo>
                <a:lnTo>
                  <a:pt x="3174" y="114"/>
                </a:lnTo>
                <a:lnTo>
                  <a:pt x="3162" y="120"/>
                </a:lnTo>
                <a:close/>
                <a:moveTo>
                  <a:pt x="3582" y="198"/>
                </a:moveTo>
                <a:lnTo>
                  <a:pt x="3744" y="192"/>
                </a:lnTo>
                <a:lnTo>
                  <a:pt x="3702" y="168"/>
                </a:lnTo>
                <a:lnTo>
                  <a:pt x="3696" y="168"/>
                </a:lnTo>
                <a:lnTo>
                  <a:pt x="3690" y="162"/>
                </a:lnTo>
                <a:lnTo>
                  <a:pt x="3666" y="150"/>
                </a:lnTo>
                <a:lnTo>
                  <a:pt x="3648" y="144"/>
                </a:lnTo>
                <a:lnTo>
                  <a:pt x="3636" y="138"/>
                </a:lnTo>
                <a:lnTo>
                  <a:pt x="3618" y="138"/>
                </a:lnTo>
                <a:lnTo>
                  <a:pt x="3606" y="144"/>
                </a:lnTo>
                <a:lnTo>
                  <a:pt x="3600" y="150"/>
                </a:lnTo>
                <a:lnTo>
                  <a:pt x="3588" y="156"/>
                </a:lnTo>
                <a:lnTo>
                  <a:pt x="3588" y="150"/>
                </a:lnTo>
                <a:lnTo>
                  <a:pt x="3582" y="144"/>
                </a:lnTo>
                <a:lnTo>
                  <a:pt x="3576" y="132"/>
                </a:lnTo>
                <a:lnTo>
                  <a:pt x="3570" y="126"/>
                </a:lnTo>
                <a:lnTo>
                  <a:pt x="3546" y="114"/>
                </a:lnTo>
                <a:lnTo>
                  <a:pt x="3522" y="126"/>
                </a:lnTo>
                <a:lnTo>
                  <a:pt x="3504" y="162"/>
                </a:lnTo>
                <a:lnTo>
                  <a:pt x="3498" y="192"/>
                </a:lnTo>
                <a:lnTo>
                  <a:pt x="3492" y="210"/>
                </a:lnTo>
                <a:lnTo>
                  <a:pt x="3516" y="222"/>
                </a:lnTo>
                <a:lnTo>
                  <a:pt x="3534" y="216"/>
                </a:lnTo>
                <a:lnTo>
                  <a:pt x="3546" y="216"/>
                </a:lnTo>
                <a:lnTo>
                  <a:pt x="3582" y="198"/>
                </a:lnTo>
                <a:close/>
                <a:moveTo>
                  <a:pt x="5622" y="420"/>
                </a:moveTo>
                <a:lnTo>
                  <a:pt x="5640" y="390"/>
                </a:lnTo>
                <a:lnTo>
                  <a:pt x="5754" y="390"/>
                </a:lnTo>
                <a:lnTo>
                  <a:pt x="5688" y="360"/>
                </a:lnTo>
                <a:lnTo>
                  <a:pt x="5700" y="336"/>
                </a:lnTo>
                <a:lnTo>
                  <a:pt x="5610" y="318"/>
                </a:lnTo>
                <a:lnTo>
                  <a:pt x="5628" y="348"/>
                </a:lnTo>
                <a:lnTo>
                  <a:pt x="5616" y="342"/>
                </a:lnTo>
                <a:lnTo>
                  <a:pt x="5592" y="336"/>
                </a:lnTo>
                <a:lnTo>
                  <a:pt x="5556" y="330"/>
                </a:lnTo>
                <a:lnTo>
                  <a:pt x="5514" y="318"/>
                </a:lnTo>
                <a:lnTo>
                  <a:pt x="5454" y="318"/>
                </a:lnTo>
                <a:lnTo>
                  <a:pt x="5448" y="330"/>
                </a:lnTo>
                <a:lnTo>
                  <a:pt x="5460" y="354"/>
                </a:lnTo>
                <a:lnTo>
                  <a:pt x="5496" y="372"/>
                </a:lnTo>
                <a:lnTo>
                  <a:pt x="5538" y="390"/>
                </a:lnTo>
                <a:lnTo>
                  <a:pt x="5574" y="408"/>
                </a:lnTo>
                <a:lnTo>
                  <a:pt x="5610" y="414"/>
                </a:lnTo>
                <a:lnTo>
                  <a:pt x="5622" y="420"/>
                </a:lnTo>
                <a:close/>
                <a:moveTo>
                  <a:pt x="4320" y="432"/>
                </a:moveTo>
                <a:lnTo>
                  <a:pt x="4368" y="444"/>
                </a:lnTo>
                <a:lnTo>
                  <a:pt x="4380" y="444"/>
                </a:lnTo>
                <a:lnTo>
                  <a:pt x="4392" y="438"/>
                </a:lnTo>
                <a:lnTo>
                  <a:pt x="4398" y="438"/>
                </a:lnTo>
                <a:lnTo>
                  <a:pt x="4404" y="432"/>
                </a:lnTo>
                <a:lnTo>
                  <a:pt x="4404" y="426"/>
                </a:lnTo>
                <a:lnTo>
                  <a:pt x="4398" y="426"/>
                </a:lnTo>
                <a:lnTo>
                  <a:pt x="4362" y="414"/>
                </a:lnTo>
                <a:lnTo>
                  <a:pt x="4344" y="420"/>
                </a:lnTo>
                <a:lnTo>
                  <a:pt x="4332" y="420"/>
                </a:lnTo>
                <a:lnTo>
                  <a:pt x="4320" y="432"/>
                </a:lnTo>
                <a:close/>
                <a:moveTo>
                  <a:pt x="5424" y="354"/>
                </a:moveTo>
                <a:lnTo>
                  <a:pt x="5370" y="336"/>
                </a:lnTo>
                <a:lnTo>
                  <a:pt x="5394" y="366"/>
                </a:lnTo>
                <a:lnTo>
                  <a:pt x="5424" y="354"/>
                </a:lnTo>
                <a:close/>
                <a:moveTo>
                  <a:pt x="7986" y="666"/>
                </a:moveTo>
                <a:lnTo>
                  <a:pt x="8034" y="654"/>
                </a:lnTo>
                <a:lnTo>
                  <a:pt x="8088" y="654"/>
                </a:lnTo>
                <a:lnTo>
                  <a:pt x="8100" y="648"/>
                </a:lnTo>
                <a:lnTo>
                  <a:pt x="8106" y="642"/>
                </a:lnTo>
                <a:lnTo>
                  <a:pt x="8106" y="636"/>
                </a:lnTo>
                <a:lnTo>
                  <a:pt x="8100" y="630"/>
                </a:lnTo>
                <a:lnTo>
                  <a:pt x="8088" y="630"/>
                </a:lnTo>
                <a:lnTo>
                  <a:pt x="8052" y="618"/>
                </a:lnTo>
                <a:lnTo>
                  <a:pt x="8028" y="612"/>
                </a:lnTo>
                <a:lnTo>
                  <a:pt x="8010" y="606"/>
                </a:lnTo>
                <a:lnTo>
                  <a:pt x="7968" y="606"/>
                </a:lnTo>
                <a:lnTo>
                  <a:pt x="7944" y="618"/>
                </a:lnTo>
                <a:lnTo>
                  <a:pt x="7938" y="630"/>
                </a:lnTo>
                <a:lnTo>
                  <a:pt x="7938" y="654"/>
                </a:lnTo>
                <a:lnTo>
                  <a:pt x="7944" y="666"/>
                </a:lnTo>
                <a:lnTo>
                  <a:pt x="7950" y="666"/>
                </a:lnTo>
                <a:lnTo>
                  <a:pt x="7962" y="672"/>
                </a:lnTo>
                <a:lnTo>
                  <a:pt x="7968" y="672"/>
                </a:lnTo>
                <a:lnTo>
                  <a:pt x="7980" y="666"/>
                </a:lnTo>
                <a:lnTo>
                  <a:pt x="7986" y="666"/>
                </a:lnTo>
                <a:close/>
                <a:moveTo>
                  <a:pt x="162" y="1788"/>
                </a:moveTo>
                <a:lnTo>
                  <a:pt x="150" y="1788"/>
                </a:lnTo>
                <a:lnTo>
                  <a:pt x="138" y="1794"/>
                </a:lnTo>
                <a:lnTo>
                  <a:pt x="114" y="1794"/>
                </a:lnTo>
                <a:lnTo>
                  <a:pt x="108" y="1788"/>
                </a:lnTo>
                <a:lnTo>
                  <a:pt x="96" y="1788"/>
                </a:lnTo>
                <a:lnTo>
                  <a:pt x="96" y="1782"/>
                </a:lnTo>
                <a:lnTo>
                  <a:pt x="84" y="1782"/>
                </a:lnTo>
                <a:lnTo>
                  <a:pt x="84" y="1788"/>
                </a:lnTo>
                <a:lnTo>
                  <a:pt x="72" y="1800"/>
                </a:lnTo>
                <a:lnTo>
                  <a:pt x="12" y="1800"/>
                </a:lnTo>
                <a:lnTo>
                  <a:pt x="0" y="1812"/>
                </a:lnTo>
                <a:lnTo>
                  <a:pt x="0" y="1818"/>
                </a:lnTo>
                <a:lnTo>
                  <a:pt x="12" y="1830"/>
                </a:lnTo>
                <a:lnTo>
                  <a:pt x="6" y="1842"/>
                </a:lnTo>
                <a:lnTo>
                  <a:pt x="12" y="1848"/>
                </a:lnTo>
                <a:lnTo>
                  <a:pt x="18" y="1848"/>
                </a:lnTo>
                <a:lnTo>
                  <a:pt x="24" y="1842"/>
                </a:lnTo>
                <a:lnTo>
                  <a:pt x="48" y="1842"/>
                </a:lnTo>
                <a:lnTo>
                  <a:pt x="54" y="1848"/>
                </a:lnTo>
                <a:lnTo>
                  <a:pt x="66" y="1848"/>
                </a:lnTo>
                <a:lnTo>
                  <a:pt x="72" y="1854"/>
                </a:lnTo>
                <a:lnTo>
                  <a:pt x="162" y="1854"/>
                </a:lnTo>
                <a:lnTo>
                  <a:pt x="162" y="1848"/>
                </a:lnTo>
                <a:lnTo>
                  <a:pt x="168" y="1848"/>
                </a:lnTo>
                <a:lnTo>
                  <a:pt x="162" y="1830"/>
                </a:lnTo>
                <a:lnTo>
                  <a:pt x="174" y="1818"/>
                </a:lnTo>
                <a:lnTo>
                  <a:pt x="174" y="1800"/>
                </a:lnTo>
                <a:lnTo>
                  <a:pt x="168" y="1788"/>
                </a:lnTo>
                <a:lnTo>
                  <a:pt x="162" y="1788"/>
                </a:lnTo>
                <a:close/>
                <a:moveTo>
                  <a:pt x="1038" y="90"/>
                </a:moveTo>
                <a:lnTo>
                  <a:pt x="1062" y="72"/>
                </a:lnTo>
                <a:lnTo>
                  <a:pt x="1032" y="72"/>
                </a:lnTo>
                <a:lnTo>
                  <a:pt x="1032" y="84"/>
                </a:lnTo>
                <a:lnTo>
                  <a:pt x="1038" y="90"/>
                </a:lnTo>
                <a:close/>
                <a:moveTo>
                  <a:pt x="990" y="72"/>
                </a:moveTo>
                <a:lnTo>
                  <a:pt x="1074" y="54"/>
                </a:lnTo>
                <a:lnTo>
                  <a:pt x="1044" y="42"/>
                </a:lnTo>
                <a:lnTo>
                  <a:pt x="996" y="54"/>
                </a:lnTo>
                <a:lnTo>
                  <a:pt x="948" y="54"/>
                </a:lnTo>
                <a:lnTo>
                  <a:pt x="966" y="66"/>
                </a:lnTo>
                <a:lnTo>
                  <a:pt x="990" y="72"/>
                </a:lnTo>
                <a:close/>
                <a:moveTo>
                  <a:pt x="1122" y="90"/>
                </a:moveTo>
                <a:lnTo>
                  <a:pt x="1128" y="78"/>
                </a:lnTo>
                <a:lnTo>
                  <a:pt x="1152" y="78"/>
                </a:lnTo>
                <a:lnTo>
                  <a:pt x="1164" y="66"/>
                </a:lnTo>
                <a:lnTo>
                  <a:pt x="1218" y="66"/>
                </a:lnTo>
                <a:lnTo>
                  <a:pt x="1218" y="60"/>
                </a:lnTo>
                <a:lnTo>
                  <a:pt x="1206" y="54"/>
                </a:lnTo>
                <a:lnTo>
                  <a:pt x="1182" y="54"/>
                </a:lnTo>
                <a:lnTo>
                  <a:pt x="1182" y="48"/>
                </a:lnTo>
                <a:lnTo>
                  <a:pt x="1176" y="48"/>
                </a:lnTo>
                <a:lnTo>
                  <a:pt x="1164" y="42"/>
                </a:lnTo>
                <a:lnTo>
                  <a:pt x="1140" y="42"/>
                </a:lnTo>
                <a:lnTo>
                  <a:pt x="1134" y="48"/>
                </a:lnTo>
                <a:lnTo>
                  <a:pt x="1128" y="60"/>
                </a:lnTo>
                <a:lnTo>
                  <a:pt x="1128" y="66"/>
                </a:lnTo>
                <a:lnTo>
                  <a:pt x="1122" y="66"/>
                </a:lnTo>
                <a:lnTo>
                  <a:pt x="1116" y="72"/>
                </a:lnTo>
                <a:lnTo>
                  <a:pt x="1104" y="72"/>
                </a:lnTo>
                <a:lnTo>
                  <a:pt x="1086" y="78"/>
                </a:lnTo>
                <a:lnTo>
                  <a:pt x="1080" y="78"/>
                </a:lnTo>
                <a:lnTo>
                  <a:pt x="1074" y="84"/>
                </a:lnTo>
                <a:lnTo>
                  <a:pt x="1080" y="84"/>
                </a:lnTo>
                <a:lnTo>
                  <a:pt x="1092" y="90"/>
                </a:lnTo>
                <a:lnTo>
                  <a:pt x="1122" y="90"/>
                </a:lnTo>
                <a:close/>
                <a:moveTo>
                  <a:pt x="1176" y="78"/>
                </a:moveTo>
                <a:lnTo>
                  <a:pt x="1158" y="90"/>
                </a:lnTo>
                <a:lnTo>
                  <a:pt x="1176" y="102"/>
                </a:lnTo>
                <a:lnTo>
                  <a:pt x="1194" y="108"/>
                </a:lnTo>
                <a:lnTo>
                  <a:pt x="1248" y="102"/>
                </a:lnTo>
                <a:lnTo>
                  <a:pt x="1242" y="90"/>
                </a:lnTo>
                <a:lnTo>
                  <a:pt x="1212" y="90"/>
                </a:lnTo>
                <a:lnTo>
                  <a:pt x="1176" y="78"/>
                </a:lnTo>
                <a:close/>
                <a:moveTo>
                  <a:pt x="7812" y="2436"/>
                </a:moveTo>
                <a:lnTo>
                  <a:pt x="7782" y="2400"/>
                </a:lnTo>
                <a:lnTo>
                  <a:pt x="7776" y="2400"/>
                </a:lnTo>
                <a:lnTo>
                  <a:pt x="7770" y="2394"/>
                </a:lnTo>
                <a:lnTo>
                  <a:pt x="7752" y="2388"/>
                </a:lnTo>
                <a:lnTo>
                  <a:pt x="7728" y="2364"/>
                </a:lnTo>
                <a:lnTo>
                  <a:pt x="7722" y="2352"/>
                </a:lnTo>
                <a:lnTo>
                  <a:pt x="7704" y="2298"/>
                </a:lnTo>
                <a:lnTo>
                  <a:pt x="7698" y="2286"/>
                </a:lnTo>
                <a:lnTo>
                  <a:pt x="7698" y="2274"/>
                </a:lnTo>
                <a:lnTo>
                  <a:pt x="7674" y="2250"/>
                </a:lnTo>
                <a:lnTo>
                  <a:pt x="7680" y="2244"/>
                </a:lnTo>
                <a:lnTo>
                  <a:pt x="7698" y="2244"/>
                </a:lnTo>
                <a:lnTo>
                  <a:pt x="7770" y="2268"/>
                </a:lnTo>
                <a:lnTo>
                  <a:pt x="7800" y="2280"/>
                </a:lnTo>
                <a:lnTo>
                  <a:pt x="7812" y="2286"/>
                </a:lnTo>
                <a:lnTo>
                  <a:pt x="7740" y="2232"/>
                </a:lnTo>
                <a:lnTo>
                  <a:pt x="7734" y="2226"/>
                </a:lnTo>
                <a:lnTo>
                  <a:pt x="7722" y="2202"/>
                </a:lnTo>
                <a:lnTo>
                  <a:pt x="7710" y="2196"/>
                </a:lnTo>
                <a:lnTo>
                  <a:pt x="7704" y="2184"/>
                </a:lnTo>
                <a:lnTo>
                  <a:pt x="7698" y="2178"/>
                </a:lnTo>
                <a:lnTo>
                  <a:pt x="7674" y="2166"/>
                </a:lnTo>
                <a:lnTo>
                  <a:pt x="7668" y="2160"/>
                </a:lnTo>
                <a:lnTo>
                  <a:pt x="7656" y="2154"/>
                </a:lnTo>
                <a:lnTo>
                  <a:pt x="7578" y="2070"/>
                </a:lnTo>
                <a:lnTo>
                  <a:pt x="7554" y="2070"/>
                </a:lnTo>
                <a:lnTo>
                  <a:pt x="7542" y="2040"/>
                </a:lnTo>
                <a:lnTo>
                  <a:pt x="7524" y="2040"/>
                </a:lnTo>
                <a:lnTo>
                  <a:pt x="7512" y="2028"/>
                </a:lnTo>
                <a:lnTo>
                  <a:pt x="7500" y="2004"/>
                </a:lnTo>
                <a:lnTo>
                  <a:pt x="7500" y="1980"/>
                </a:lnTo>
                <a:lnTo>
                  <a:pt x="7470" y="1944"/>
                </a:lnTo>
                <a:lnTo>
                  <a:pt x="7446" y="1950"/>
                </a:lnTo>
                <a:lnTo>
                  <a:pt x="7434" y="1920"/>
                </a:lnTo>
                <a:lnTo>
                  <a:pt x="7392" y="1890"/>
                </a:lnTo>
                <a:lnTo>
                  <a:pt x="7380" y="1866"/>
                </a:lnTo>
                <a:lnTo>
                  <a:pt x="7368" y="1860"/>
                </a:lnTo>
                <a:lnTo>
                  <a:pt x="7362" y="1854"/>
                </a:lnTo>
                <a:lnTo>
                  <a:pt x="7344" y="1854"/>
                </a:lnTo>
                <a:lnTo>
                  <a:pt x="7344" y="1860"/>
                </a:lnTo>
                <a:lnTo>
                  <a:pt x="7392" y="1908"/>
                </a:lnTo>
                <a:lnTo>
                  <a:pt x="7392" y="1914"/>
                </a:lnTo>
                <a:lnTo>
                  <a:pt x="7386" y="1914"/>
                </a:lnTo>
                <a:lnTo>
                  <a:pt x="7380" y="1908"/>
                </a:lnTo>
                <a:lnTo>
                  <a:pt x="7368" y="1908"/>
                </a:lnTo>
                <a:lnTo>
                  <a:pt x="7362" y="1914"/>
                </a:lnTo>
                <a:lnTo>
                  <a:pt x="7362" y="1926"/>
                </a:lnTo>
                <a:lnTo>
                  <a:pt x="7374" y="1950"/>
                </a:lnTo>
                <a:lnTo>
                  <a:pt x="7386" y="1962"/>
                </a:lnTo>
                <a:lnTo>
                  <a:pt x="7392" y="1974"/>
                </a:lnTo>
                <a:lnTo>
                  <a:pt x="7404" y="1980"/>
                </a:lnTo>
                <a:lnTo>
                  <a:pt x="7404" y="1992"/>
                </a:lnTo>
                <a:lnTo>
                  <a:pt x="7416" y="2016"/>
                </a:lnTo>
                <a:lnTo>
                  <a:pt x="7422" y="2022"/>
                </a:lnTo>
                <a:lnTo>
                  <a:pt x="7440" y="2034"/>
                </a:lnTo>
                <a:lnTo>
                  <a:pt x="7470" y="2052"/>
                </a:lnTo>
                <a:lnTo>
                  <a:pt x="7500" y="2076"/>
                </a:lnTo>
                <a:lnTo>
                  <a:pt x="7518" y="2100"/>
                </a:lnTo>
                <a:lnTo>
                  <a:pt x="7524" y="2112"/>
                </a:lnTo>
                <a:lnTo>
                  <a:pt x="7536" y="2130"/>
                </a:lnTo>
                <a:lnTo>
                  <a:pt x="7536" y="2142"/>
                </a:lnTo>
                <a:lnTo>
                  <a:pt x="7548" y="2154"/>
                </a:lnTo>
                <a:lnTo>
                  <a:pt x="7554" y="2166"/>
                </a:lnTo>
                <a:lnTo>
                  <a:pt x="7572" y="2184"/>
                </a:lnTo>
                <a:lnTo>
                  <a:pt x="7590" y="2208"/>
                </a:lnTo>
                <a:lnTo>
                  <a:pt x="7608" y="2238"/>
                </a:lnTo>
                <a:lnTo>
                  <a:pt x="7620" y="2262"/>
                </a:lnTo>
                <a:lnTo>
                  <a:pt x="7626" y="2268"/>
                </a:lnTo>
                <a:lnTo>
                  <a:pt x="7626" y="2280"/>
                </a:lnTo>
                <a:lnTo>
                  <a:pt x="7632" y="2292"/>
                </a:lnTo>
                <a:lnTo>
                  <a:pt x="7644" y="2304"/>
                </a:lnTo>
                <a:lnTo>
                  <a:pt x="7656" y="2304"/>
                </a:lnTo>
                <a:lnTo>
                  <a:pt x="7668" y="2310"/>
                </a:lnTo>
                <a:lnTo>
                  <a:pt x="7674" y="2322"/>
                </a:lnTo>
                <a:lnTo>
                  <a:pt x="7686" y="2334"/>
                </a:lnTo>
                <a:lnTo>
                  <a:pt x="7698" y="2358"/>
                </a:lnTo>
                <a:lnTo>
                  <a:pt x="7698" y="2376"/>
                </a:lnTo>
                <a:lnTo>
                  <a:pt x="7740" y="2412"/>
                </a:lnTo>
                <a:lnTo>
                  <a:pt x="7752" y="2466"/>
                </a:lnTo>
                <a:lnTo>
                  <a:pt x="7794" y="2508"/>
                </a:lnTo>
                <a:lnTo>
                  <a:pt x="7794" y="2502"/>
                </a:lnTo>
                <a:lnTo>
                  <a:pt x="7788" y="2496"/>
                </a:lnTo>
                <a:lnTo>
                  <a:pt x="7788" y="2484"/>
                </a:lnTo>
                <a:lnTo>
                  <a:pt x="7782" y="2472"/>
                </a:lnTo>
                <a:lnTo>
                  <a:pt x="7782" y="2460"/>
                </a:lnTo>
                <a:lnTo>
                  <a:pt x="7776" y="2448"/>
                </a:lnTo>
                <a:lnTo>
                  <a:pt x="7782" y="2442"/>
                </a:lnTo>
                <a:lnTo>
                  <a:pt x="7788" y="2442"/>
                </a:lnTo>
                <a:lnTo>
                  <a:pt x="7800" y="2454"/>
                </a:lnTo>
                <a:lnTo>
                  <a:pt x="7830" y="2454"/>
                </a:lnTo>
                <a:lnTo>
                  <a:pt x="7866" y="2496"/>
                </a:lnTo>
                <a:lnTo>
                  <a:pt x="7866" y="2472"/>
                </a:lnTo>
                <a:lnTo>
                  <a:pt x="7836" y="2430"/>
                </a:lnTo>
                <a:lnTo>
                  <a:pt x="7812" y="2436"/>
                </a:lnTo>
                <a:close/>
                <a:moveTo>
                  <a:pt x="1344" y="84"/>
                </a:moveTo>
                <a:lnTo>
                  <a:pt x="1350" y="72"/>
                </a:lnTo>
                <a:lnTo>
                  <a:pt x="1308" y="66"/>
                </a:lnTo>
                <a:lnTo>
                  <a:pt x="1284" y="78"/>
                </a:lnTo>
                <a:lnTo>
                  <a:pt x="1290" y="90"/>
                </a:lnTo>
                <a:lnTo>
                  <a:pt x="1344" y="84"/>
                </a:lnTo>
                <a:close/>
                <a:moveTo>
                  <a:pt x="9048" y="996"/>
                </a:moveTo>
                <a:lnTo>
                  <a:pt x="9036" y="984"/>
                </a:lnTo>
                <a:lnTo>
                  <a:pt x="9024" y="978"/>
                </a:lnTo>
                <a:lnTo>
                  <a:pt x="9006" y="972"/>
                </a:lnTo>
                <a:lnTo>
                  <a:pt x="8994" y="966"/>
                </a:lnTo>
                <a:lnTo>
                  <a:pt x="8982" y="966"/>
                </a:lnTo>
                <a:lnTo>
                  <a:pt x="8940" y="948"/>
                </a:lnTo>
                <a:lnTo>
                  <a:pt x="8898" y="948"/>
                </a:lnTo>
                <a:lnTo>
                  <a:pt x="8868" y="930"/>
                </a:lnTo>
                <a:lnTo>
                  <a:pt x="8778" y="924"/>
                </a:lnTo>
                <a:lnTo>
                  <a:pt x="8736" y="906"/>
                </a:lnTo>
                <a:lnTo>
                  <a:pt x="8700" y="906"/>
                </a:lnTo>
                <a:lnTo>
                  <a:pt x="8754" y="942"/>
                </a:lnTo>
                <a:lnTo>
                  <a:pt x="8808" y="966"/>
                </a:lnTo>
                <a:lnTo>
                  <a:pt x="8796" y="966"/>
                </a:lnTo>
                <a:lnTo>
                  <a:pt x="8784" y="972"/>
                </a:lnTo>
                <a:lnTo>
                  <a:pt x="8754" y="972"/>
                </a:lnTo>
                <a:lnTo>
                  <a:pt x="8730" y="960"/>
                </a:lnTo>
                <a:lnTo>
                  <a:pt x="8676" y="906"/>
                </a:lnTo>
                <a:lnTo>
                  <a:pt x="8580" y="870"/>
                </a:lnTo>
                <a:lnTo>
                  <a:pt x="8496" y="846"/>
                </a:lnTo>
                <a:lnTo>
                  <a:pt x="8442" y="834"/>
                </a:lnTo>
                <a:lnTo>
                  <a:pt x="8370" y="822"/>
                </a:lnTo>
                <a:lnTo>
                  <a:pt x="8280" y="804"/>
                </a:lnTo>
                <a:lnTo>
                  <a:pt x="8190" y="780"/>
                </a:lnTo>
                <a:lnTo>
                  <a:pt x="8112" y="762"/>
                </a:lnTo>
                <a:lnTo>
                  <a:pt x="8052" y="750"/>
                </a:lnTo>
                <a:lnTo>
                  <a:pt x="7998" y="738"/>
                </a:lnTo>
                <a:lnTo>
                  <a:pt x="7956" y="732"/>
                </a:lnTo>
                <a:lnTo>
                  <a:pt x="7758" y="732"/>
                </a:lnTo>
                <a:lnTo>
                  <a:pt x="7746" y="714"/>
                </a:lnTo>
                <a:lnTo>
                  <a:pt x="7698" y="720"/>
                </a:lnTo>
                <a:lnTo>
                  <a:pt x="7680" y="708"/>
                </a:lnTo>
                <a:lnTo>
                  <a:pt x="7626" y="708"/>
                </a:lnTo>
                <a:lnTo>
                  <a:pt x="7650" y="726"/>
                </a:lnTo>
                <a:lnTo>
                  <a:pt x="7644" y="744"/>
                </a:lnTo>
                <a:lnTo>
                  <a:pt x="7656" y="744"/>
                </a:lnTo>
                <a:lnTo>
                  <a:pt x="7680" y="756"/>
                </a:lnTo>
                <a:lnTo>
                  <a:pt x="7716" y="762"/>
                </a:lnTo>
                <a:lnTo>
                  <a:pt x="7740" y="774"/>
                </a:lnTo>
                <a:lnTo>
                  <a:pt x="7758" y="786"/>
                </a:lnTo>
                <a:lnTo>
                  <a:pt x="7752" y="798"/>
                </a:lnTo>
                <a:lnTo>
                  <a:pt x="7728" y="804"/>
                </a:lnTo>
                <a:lnTo>
                  <a:pt x="7698" y="804"/>
                </a:lnTo>
                <a:lnTo>
                  <a:pt x="7686" y="798"/>
                </a:lnTo>
                <a:lnTo>
                  <a:pt x="7680" y="792"/>
                </a:lnTo>
                <a:lnTo>
                  <a:pt x="7656" y="774"/>
                </a:lnTo>
                <a:lnTo>
                  <a:pt x="7584" y="774"/>
                </a:lnTo>
                <a:lnTo>
                  <a:pt x="7530" y="738"/>
                </a:lnTo>
                <a:lnTo>
                  <a:pt x="7524" y="738"/>
                </a:lnTo>
                <a:lnTo>
                  <a:pt x="7518" y="744"/>
                </a:lnTo>
                <a:lnTo>
                  <a:pt x="7506" y="744"/>
                </a:lnTo>
                <a:lnTo>
                  <a:pt x="7500" y="750"/>
                </a:lnTo>
                <a:lnTo>
                  <a:pt x="7446" y="750"/>
                </a:lnTo>
                <a:lnTo>
                  <a:pt x="7440" y="738"/>
                </a:lnTo>
                <a:lnTo>
                  <a:pt x="7344" y="744"/>
                </a:lnTo>
                <a:lnTo>
                  <a:pt x="7320" y="726"/>
                </a:lnTo>
                <a:lnTo>
                  <a:pt x="7314" y="732"/>
                </a:lnTo>
                <a:lnTo>
                  <a:pt x="7212" y="732"/>
                </a:lnTo>
                <a:lnTo>
                  <a:pt x="7206" y="738"/>
                </a:lnTo>
                <a:lnTo>
                  <a:pt x="7212" y="744"/>
                </a:lnTo>
                <a:lnTo>
                  <a:pt x="7218" y="756"/>
                </a:lnTo>
                <a:lnTo>
                  <a:pt x="7254" y="792"/>
                </a:lnTo>
                <a:lnTo>
                  <a:pt x="7248" y="792"/>
                </a:lnTo>
                <a:lnTo>
                  <a:pt x="7242" y="786"/>
                </a:lnTo>
                <a:lnTo>
                  <a:pt x="7230" y="780"/>
                </a:lnTo>
                <a:lnTo>
                  <a:pt x="7218" y="768"/>
                </a:lnTo>
                <a:lnTo>
                  <a:pt x="7206" y="762"/>
                </a:lnTo>
                <a:lnTo>
                  <a:pt x="7194" y="750"/>
                </a:lnTo>
                <a:lnTo>
                  <a:pt x="7176" y="744"/>
                </a:lnTo>
                <a:lnTo>
                  <a:pt x="7104" y="732"/>
                </a:lnTo>
                <a:lnTo>
                  <a:pt x="7086" y="732"/>
                </a:lnTo>
                <a:lnTo>
                  <a:pt x="7086" y="726"/>
                </a:lnTo>
                <a:lnTo>
                  <a:pt x="7056" y="696"/>
                </a:lnTo>
                <a:lnTo>
                  <a:pt x="7032" y="684"/>
                </a:lnTo>
                <a:lnTo>
                  <a:pt x="6990" y="666"/>
                </a:lnTo>
                <a:lnTo>
                  <a:pt x="6948" y="660"/>
                </a:lnTo>
                <a:lnTo>
                  <a:pt x="6912" y="654"/>
                </a:lnTo>
                <a:lnTo>
                  <a:pt x="6882" y="654"/>
                </a:lnTo>
                <a:lnTo>
                  <a:pt x="6864" y="648"/>
                </a:lnTo>
                <a:lnTo>
                  <a:pt x="6834" y="648"/>
                </a:lnTo>
                <a:lnTo>
                  <a:pt x="6786" y="636"/>
                </a:lnTo>
                <a:lnTo>
                  <a:pt x="6774" y="642"/>
                </a:lnTo>
                <a:lnTo>
                  <a:pt x="6714" y="642"/>
                </a:lnTo>
                <a:lnTo>
                  <a:pt x="6696" y="660"/>
                </a:lnTo>
                <a:lnTo>
                  <a:pt x="6684" y="666"/>
                </a:lnTo>
                <a:lnTo>
                  <a:pt x="6648" y="666"/>
                </a:lnTo>
                <a:lnTo>
                  <a:pt x="6630" y="660"/>
                </a:lnTo>
                <a:lnTo>
                  <a:pt x="6594" y="660"/>
                </a:lnTo>
                <a:lnTo>
                  <a:pt x="6582" y="654"/>
                </a:lnTo>
                <a:lnTo>
                  <a:pt x="6576" y="648"/>
                </a:lnTo>
                <a:lnTo>
                  <a:pt x="6552" y="636"/>
                </a:lnTo>
                <a:lnTo>
                  <a:pt x="6534" y="630"/>
                </a:lnTo>
                <a:lnTo>
                  <a:pt x="6522" y="624"/>
                </a:lnTo>
                <a:lnTo>
                  <a:pt x="6498" y="624"/>
                </a:lnTo>
                <a:lnTo>
                  <a:pt x="6486" y="630"/>
                </a:lnTo>
                <a:lnTo>
                  <a:pt x="6474" y="612"/>
                </a:lnTo>
                <a:lnTo>
                  <a:pt x="6438" y="612"/>
                </a:lnTo>
                <a:lnTo>
                  <a:pt x="6372" y="606"/>
                </a:lnTo>
                <a:lnTo>
                  <a:pt x="6408" y="594"/>
                </a:lnTo>
                <a:lnTo>
                  <a:pt x="6372" y="570"/>
                </a:lnTo>
                <a:lnTo>
                  <a:pt x="6360" y="570"/>
                </a:lnTo>
                <a:lnTo>
                  <a:pt x="6324" y="564"/>
                </a:lnTo>
                <a:lnTo>
                  <a:pt x="6282" y="558"/>
                </a:lnTo>
                <a:lnTo>
                  <a:pt x="6246" y="558"/>
                </a:lnTo>
                <a:lnTo>
                  <a:pt x="6228" y="564"/>
                </a:lnTo>
                <a:lnTo>
                  <a:pt x="6228" y="594"/>
                </a:lnTo>
                <a:lnTo>
                  <a:pt x="6222" y="600"/>
                </a:lnTo>
                <a:lnTo>
                  <a:pt x="6192" y="600"/>
                </a:lnTo>
                <a:lnTo>
                  <a:pt x="6180" y="594"/>
                </a:lnTo>
                <a:lnTo>
                  <a:pt x="6168" y="594"/>
                </a:lnTo>
                <a:lnTo>
                  <a:pt x="6186" y="582"/>
                </a:lnTo>
                <a:lnTo>
                  <a:pt x="6168" y="570"/>
                </a:lnTo>
                <a:lnTo>
                  <a:pt x="6096" y="570"/>
                </a:lnTo>
                <a:lnTo>
                  <a:pt x="6114" y="558"/>
                </a:lnTo>
                <a:lnTo>
                  <a:pt x="6156" y="558"/>
                </a:lnTo>
                <a:lnTo>
                  <a:pt x="6216" y="588"/>
                </a:lnTo>
                <a:lnTo>
                  <a:pt x="6216" y="564"/>
                </a:lnTo>
                <a:lnTo>
                  <a:pt x="6162" y="540"/>
                </a:lnTo>
                <a:lnTo>
                  <a:pt x="6048" y="546"/>
                </a:lnTo>
                <a:lnTo>
                  <a:pt x="6048" y="534"/>
                </a:lnTo>
                <a:lnTo>
                  <a:pt x="5928" y="540"/>
                </a:lnTo>
                <a:lnTo>
                  <a:pt x="5880" y="522"/>
                </a:lnTo>
                <a:lnTo>
                  <a:pt x="5862" y="522"/>
                </a:lnTo>
                <a:lnTo>
                  <a:pt x="5898" y="546"/>
                </a:lnTo>
                <a:lnTo>
                  <a:pt x="5850" y="546"/>
                </a:lnTo>
                <a:lnTo>
                  <a:pt x="5838" y="552"/>
                </a:lnTo>
                <a:lnTo>
                  <a:pt x="5832" y="552"/>
                </a:lnTo>
                <a:lnTo>
                  <a:pt x="5832" y="558"/>
                </a:lnTo>
                <a:lnTo>
                  <a:pt x="5844" y="564"/>
                </a:lnTo>
                <a:lnTo>
                  <a:pt x="5850" y="570"/>
                </a:lnTo>
                <a:lnTo>
                  <a:pt x="5862" y="576"/>
                </a:lnTo>
                <a:lnTo>
                  <a:pt x="5892" y="576"/>
                </a:lnTo>
                <a:lnTo>
                  <a:pt x="5892" y="582"/>
                </a:lnTo>
                <a:lnTo>
                  <a:pt x="5952" y="618"/>
                </a:lnTo>
                <a:lnTo>
                  <a:pt x="5904" y="618"/>
                </a:lnTo>
                <a:lnTo>
                  <a:pt x="5898" y="612"/>
                </a:lnTo>
                <a:lnTo>
                  <a:pt x="5886" y="606"/>
                </a:lnTo>
                <a:lnTo>
                  <a:pt x="5874" y="606"/>
                </a:lnTo>
                <a:lnTo>
                  <a:pt x="5862" y="600"/>
                </a:lnTo>
                <a:lnTo>
                  <a:pt x="5844" y="618"/>
                </a:lnTo>
                <a:lnTo>
                  <a:pt x="5868" y="636"/>
                </a:lnTo>
                <a:lnTo>
                  <a:pt x="5814" y="630"/>
                </a:lnTo>
                <a:lnTo>
                  <a:pt x="5808" y="630"/>
                </a:lnTo>
                <a:lnTo>
                  <a:pt x="5802" y="624"/>
                </a:lnTo>
                <a:lnTo>
                  <a:pt x="5784" y="618"/>
                </a:lnTo>
                <a:lnTo>
                  <a:pt x="5766" y="618"/>
                </a:lnTo>
                <a:lnTo>
                  <a:pt x="5754" y="612"/>
                </a:lnTo>
                <a:lnTo>
                  <a:pt x="5736" y="606"/>
                </a:lnTo>
                <a:lnTo>
                  <a:pt x="5724" y="606"/>
                </a:lnTo>
                <a:lnTo>
                  <a:pt x="5712" y="612"/>
                </a:lnTo>
                <a:lnTo>
                  <a:pt x="5700" y="612"/>
                </a:lnTo>
                <a:lnTo>
                  <a:pt x="5688" y="618"/>
                </a:lnTo>
                <a:lnTo>
                  <a:pt x="5682" y="624"/>
                </a:lnTo>
                <a:lnTo>
                  <a:pt x="5676" y="624"/>
                </a:lnTo>
                <a:lnTo>
                  <a:pt x="5610" y="618"/>
                </a:lnTo>
                <a:lnTo>
                  <a:pt x="5604" y="618"/>
                </a:lnTo>
                <a:lnTo>
                  <a:pt x="5598" y="612"/>
                </a:lnTo>
                <a:lnTo>
                  <a:pt x="5562" y="594"/>
                </a:lnTo>
                <a:lnTo>
                  <a:pt x="5556" y="594"/>
                </a:lnTo>
                <a:lnTo>
                  <a:pt x="5550" y="588"/>
                </a:lnTo>
                <a:lnTo>
                  <a:pt x="5538" y="588"/>
                </a:lnTo>
                <a:lnTo>
                  <a:pt x="5538" y="606"/>
                </a:lnTo>
                <a:lnTo>
                  <a:pt x="5544" y="612"/>
                </a:lnTo>
                <a:lnTo>
                  <a:pt x="5550" y="624"/>
                </a:lnTo>
                <a:lnTo>
                  <a:pt x="5556" y="630"/>
                </a:lnTo>
                <a:lnTo>
                  <a:pt x="5562" y="642"/>
                </a:lnTo>
                <a:lnTo>
                  <a:pt x="5562" y="660"/>
                </a:lnTo>
                <a:lnTo>
                  <a:pt x="5556" y="666"/>
                </a:lnTo>
                <a:lnTo>
                  <a:pt x="5532" y="660"/>
                </a:lnTo>
                <a:lnTo>
                  <a:pt x="5424" y="624"/>
                </a:lnTo>
                <a:lnTo>
                  <a:pt x="5412" y="618"/>
                </a:lnTo>
                <a:lnTo>
                  <a:pt x="5406" y="618"/>
                </a:lnTo>
                <a:lnTo>
                  <a:pt x="5400" y="612"/>
                </a:lnTo>
                <a:lnTo>
                  <a:pt x="5394" y="600"/>
                </a:lnTo>
                <a:lnTo>
                  <a:pt x="5382" y="594"/>
                </a:lnTo>
                <a:lnTo>
                  <a:pt x="5376" y="588"/>
                </a:lnTo>
                <a:lnTo>
                  <a:pt x="5376" y="606"/>
                </a:lnTo>
                <a:lnTo>
                  <a:pt x="5322" y="588"/>
                </a:lnTo>
                <a:lnTo>
                  <a:pt x="5292" y="570"/>
                </a:lnTo>
                <a:lnTo>
                  <a:pt x="5298" y="570"/>
                </a:lnTo>
                <a:lnTo>
                  <a:pt x="5304" y="576"/>
                </a:lnTo>
                <a:lnTo>
                  <a:pt x="5328" y="576"/>
                </a:lnTo>
                <a:lnTo>
                  <a:pt x="5340" y="582"/>
                </a:lnTo>
                <a:lnTo>
                  <a:pt x="5352" y="582"/>
                </a:lnTo>
                <a:lnTo>
                  <a:pt x="5358" y="576"/>
                </a:lnTo>
                <a:lnTo>
                  <a:pt x="5358" y="570"/>
                </a:lnTo>
                <a:lnTo>
                  <a:pt x="5346" y="564"/>
                </a:lnTo>
                <a:lnTo>
                  <a:pt x="5334" y="552"/>
                </a:lnTo>
                <a:lnTo>
                  <a:pt x="5292" y="552"/>
                </a:lnTo>
                <a:lnTo>
                  <a:pt x="5304" y="540"/>
                </a:lnTo>
                <a:lnTo>
                  <a:pt x="5298" y="534"/>
                </a:lnTo>
                <a:lnTo>
                  <a:pt x="5286" y="528"/>
                </a:lnTo>
                <a:lnTo>
                  <a:pt x="5256" y="528"/>
                </a:lnTo>
                <a:lnTo>
                  <a:pt x="5268" y="510"/>
                </a:lnTo>
                <a:lnTo>
                  <a:pt x="5262" y="510"/>
                </a:lnTo>
                <a:lnTo>
                  <a:pt x="5256" y="504"/>
                </a:lnTo>
                <a:lnTo>
                  <a:pt x="5232" y="504"/>
                </a:lnTo>
                <a:lnTo>
                  <a:pt x="5220" y="498"/>
                </a:lnTo>
                <a:lnTo>
                  <a:pt x="5208" y="498"/>
                </a:lnTo>
                <a:lnTo>
                  <a:pt x="5202" y="492"/>
                </a:lnTo>
                <a:lnTo>
                  <a:pt x="5190" y="492"/>
                </a:lnTo>
                <a:lnTo>
                  <a:pt x="5184" y="486"/>
                </a:lnTo>
                <a:lnTo>
                  <a:pt x="5142" y="486"/>
                </a:lnTo>
                <a:lnTo>
                  <a:pt x="5130" y="492"/>
                </a:lnTo>
                <a:lnTo>
                  <a:pt x="5094" y="492"/>
                </a:lnTo>
                <a:lnTo>
                  <a:pt x="5076" y="486"/>
                </a:lnTo>
                <a:lnTo>
                  <a:pt x="5070" y="480"/>
                </a:lnTo>
                <a:lnTo>
                  <a:pt x="5064" y="480"/>
                </a:lnTo>
                <a:lnTo>
                  <a:pt x="5040" y="486"/>
                </a:lnTo>
                <a:lnTo>
                  <a:pt x="5040" y="474"/>
                </a:lnTo>
                <a:lnTo>
                  <a:pt x="4992" y="468"/>
                </a:lnTo>
                <a:lnTo>
                  <a:pt x="4980" y="456"/>
                </a:lnTo>
                <a:lnTo>
                  <a:pt x="4974" y="474"/>
                </a:lnTo>
                <a:lnTo>
                  <a:pt x="4956" y="480"/>
                </a:lnTo>
                <a:lnTo>
                  <a:pt x="4986" y="498"/>
                </a:lnTo>
                <a:lnTo>
                  <a:pt x="5010" y="528"/>
                </a:lnTo>
                <a:lnTo>
                  <a:pt x="4962" y="522"/>
                </a:lnTo>
                <a:lnTo>
                  <a:pt x="4956" y="516"/>
                </a:lnTo>
                <a:lnTo>
                  <a:pt x="4890" y="522"/>
                </a:lnTo>
                <a:lnTo>
                  <a:pt x="4872" y="528"/>
                </a:lnTo>
                <a:lnTo>
                  <a:pt x="4872" y="516"/>
                </a:lnTo>
                <a:lnTo>
                  <a:pt x="4824" y="522"/>
                </a:lnTo>
                <a:lnTo>
                  <a:pt x="4818" y="510"/>
                </a:lnTo>
                <a:lnTo>
                  <a:pt x="4764" y="510"/>
                </a:lnTo>
                <a:lnTo>
                  <a:pt x="4728" y="504"/>
                </a:lnTo>
                <a:lnTo>
                  <a:pt x="4746" y="480"/>
                </a:lnTo>
                <a:lnTo>
                  <a:pt x="4620" y="480"/>
                </a:lnTo>
                <a:lnTo>
                  <a:pt x="4608" y="468"/>
                </a:lnTo>
                <a:lnTo>
                  <a:pt x="4602" y="474"/>
                </a:lnTo>
                <a:lnTo>
                  <a:pt x="4590" y="468"/>
                </a:lnTo>
                <a:lnTo>
                  <a:pt x="4542" y="474"/>
                </a:lnTo>
                <a:lnTo>
                  <a:pt x="4548" y="486"/>
                </a:lnTo>
                <a:lnTo>
                  <a:pt x="4488" y="480"/>
                </a:lnTo>
                <a:lnTo>
                  <a:pt x="4476" y="486"/>
                </a:lnTo>
                <a:lnTo>
                  <a:pt x="4506" y="498"/>
                </a:lnTo>
                <a:lnTo>
                  <a:pt x="4464" y="492"/>
                </a:lnTo>
                <a:lnTo>
                  <a:pt x="4464" y="474"/>
                </a:lnTo>
                <a:lnTo>
                  <a:pt x="4434" y="456"/>
                </a:lnTo>
                <a:lnTo>
                  <a:pt x="4416" y="456"/>
                </a:lnTo>
                <a:lnTo>
                  <a:pt x="4428" y="474"/>
                </a:lnTo>
                <a:lnTo>
                  <a:pt x="4374" y="474"/>
                </a:lnTo>
                <a:lnTo>
                  <a:pt x="4368" y="468"/>
                </a:lnTo>
                <a:lnTo>
                  <a:pt x="4356" y="468"/>
                </a:lnTo>
                <a:lnTo>
                  <a:pt x="4350" y="456"/>
                </a:lnTo>
                <a:lnTo>
                  <a:pt x="4320" y="456"/>
                </a:lnTo>
                <a:lnTo>
                  <a:pt x="4296" y="444"/>
                </a:lnTo>
                <a:lnTo>
                  <a:pt x="4266" y="468"/>
                </a:lnTo>
                <a:lnTo>
                  <a:pt x="4320" y="474"/>
                </a:lnTo>
                <a:lnTo>
                  <a:pt x="4332" y="474"/>
                </a:lnTo>
                <a:lnTo>
                  <a:pt x="4326" y="480"/>
                </a:lnTo>
                <a:lnTo>
                  <a:pt x="4314" y="486"/>
                </a:lnTo>
                <a:lnTo>
                  <a:pt x="4308" y="492"/>
                </a:lnTo>
                <a:lnTo>
                  <a:pt x="4272" y="492"/>
                </a:lnTo>
                <a:lnTo>
                  <a:pt x="4266" y="498"/>
                </a:lnTo>
                <a:lnTo>
                  <a:pt x="4254" y="504"/>
                </a:lnTo>
                <a:lnTo>
                  <a:pt x="4182" y="504"/>
                </a:lnTo>
                <a:lnTo>
                  <a:pt x="4146" y="510"/>
                </a:lnTo>
                <a:lnTo>
                  <a:pt x="4134" y="534"/>
                </a:lnTo>
                <a:lnTo>
                  <a:pt x="4110" y="528"/>
                </a:lnTo>
                <a:lnTo>
                  <a:pt x="4110" y="516"/>
                </a:lnTo>
                <a:lnTo>
                  <a:pt x="4116" y="504"/>
                </a:lnTo>
                <a:lnTo>
                  <a:pt x="4122" y="498"/>
                </a:lnTo>
                <a:lnTo>
                  <a:pt x="4134" y="492"/>
                </a:lnTo>
                <a:lnTo>
                  <a:pt x="4152" y="492"/>
                </a:lnTo>
                <a:lnTo>
                  <a:pt x="4164" y="480"/>
                </a:lnTo>
                <a:lnTo>
                  <a:pt x="4206" y="474"/>
                </a:lnTo>
                <a:lnTo>
                  <a:pt x="4248" y="438"/>
                </a:lnTo>
                <a:lnTo>
                  <a:pt x="4248" y="426"/>
                </a:lnTo>
                <a:lnTo>
                  <a:pt x="4254" y="420"/>
                </a:lnTo>
                <a:lnTo>
                  <a:pt x="4266" y="414"/>
                </a:lnTo>
                <a:lnTo>
                  <a:pt x="4278" y="414"/>
                </a:lnTo>
                <a:lnTo>
                  <a:pt x="4290" y="408"/>
                </a:lnTo>
                <a:lnTo>
                  <a:pt x="4302" y="408"/>
                </a:lnTo>
                <a:lnTo>
                  <a:pt x="4320" y="402"/>
                </a:lnTo>
                <a:lnTo>
                  <a:pt x="4332" y="402"/>
                </a:lnTo>
                <a:lnTo>
                  <a:pt x="4344" y="396"/>
                </a:lnTo>
                <a:lnTo>
                  <a:pt x="4350" y="390"/>
                </a:lnTo>
                <a:lnTo>
                  <a:pt x="4356" y="378"/>
                </a:lnTo>
                <a:lnTo>
                  <a:pt x="4350" y="366"/>
                </a:lnTo>
                <a:lnTo>
                  <a:pt x="4344" y="360"/>
                </a:lnTo>
                <a:lnTo>
                  <a:pt x="4332" y="354"/>
                </a:lnTo>
                <a:lnTo>
                  <a:pt x="4326" y="348"/>
                </a:lnTo>
                <a:lnTo>
                  <a:pt x="4290" y="348"/>
                </a:lnTo>
                <a:lnTo>
                  <a:pt x="4320" y="336"/>
                </a:lnTo>
                <a:lnTo>
                  <a:pt x="4314" y="330"/>
                </a:lnTo>
                <a:lnTo>
                  <a:pt x="4302" y="324"/>
                </a:lnTo>
                <a:lnTo>
                  <a:pt x="4290" y="312"/>
                </a:lnTo>
                <a:lnTo>
                  <a:pt x="4284" y="312"/>
                </a:lnTo>
                <a:lnTo>
                  <a:pt x="4278" y="318"/>
                </a:lnTo>
                <a:lnTo>
                  <a:pt x="4254" y="318"/>
                </a:lnTo>
                <a:lnTo>
                  <a:pt x="4248" y="312"/>
                </a:lnTo>
                <a:lnTo>
                  <a:pt x="4242" y="300"/>
                </a:lnTo>
                <a:lnTo>
                  <a:pt x="4236" y="294"/>
                </a:lnTo>
                <a:lnTo>
                  <a:pt x="4194" y="294"/>
                </a:lnTo>
                <a:lnTo>
                  <a:pt x="4188" y="300"/>
                </a:lnTo>
                <a:lnTo>
                  <a:pt x="4182" y="300"/>
                </a:lnTo>
                <a:lnTo>
                  <a:pt x="4128" y="288"/>
                </a:lnTo>
                <a:lnTo>
                  <a:pt x="3990" y="282"/>
                </a:lnTo>
                <a:lnTo>
                  <a:pt x="3990" y="300"/>
                </a:lnTo>
                <a:lnTo>
                  <a:pt x="3924" y="300"/>
                </a:lnTo>
                <a:lnTo>
                  <a:pt x="3942" y="282"/>
                </a:lnTo>
                <a:lnTo>
                  <a:pt x="3942" y="276"/>
                </a:lnTo>
                <a:lnTo>
                  <a:pt x="3936" y="270"/>
                </a:lnTo>
                <a:lnTo>
                  <a:pt x="3912" y="264"/>
                </a:lnTo>
                <a:lnTo>
                  <a:pt x="3882" y="264"/>
                </a:lnTo>
                <a:lnTo>
                  <a:pt x="3852" y="270"/>
                </a:lnTo>
                <a:lnTo>
                  <a:pt x="3840" y="270"/>
                </a:lnTo>
                <a:lnTo>
                  <a:pt x="3780" y="264"/>
                </a:lnTo>
                <a:lnTo>
                  <a:pt x="3792" y="264"/>
                </a:lnTo>
                <a:lnTo>
                  <a:pt x="3810" y="258"/>
                </a:lnTo>
                <a:lnTo>
                  <a:pt x="3822" y="258"/>
                </a:lnTo>
                <a:lnTo>
                  <a:pt x="3834" y="252"/>
                </a:lnTo>
                <a:lnTo>
                  <a:pt x="3840" y="252"/>
                </a:lnTo>
                <a:lnTo>
                  <a:pt x="3840" y="246"/>
                </a:lnTo>
                <a:lnTo>
                  <a:pt x="3834" y="240"/>
                </a:lnTo>
                <a:lnTo>
                  <a:pt x="3822" y="240"/>
                </a:lnTo>
                <a:lnTo>
                  <a:pt x="3804" y="234"/>
                </a:lnTo>
                <a:lnTo>
                  <a:pt x="3762" y="234"/>
                </a:lnTo>
                <a:lnTo>
                  <a:pt x="3720" y="228"/>
                </a:lnTo>
                <a:lnTo>
                  <a:pt x="3714" y="240"/>
                </a:lnTo>
                <a:lnTo>
                  <a:pt x="3684" y="240"/>
                </a:lnTo>
                <a:lnTo>
                  <a:pt x="3672" y="246"/>
                </a:lnTo>
                <a:lnTo>
                  <a:pt x="3660" y="246"/>
                </a:lnTo>
                <a:lnTo>
                  <a:pt x="3648" y="252"/>
                </a:lnTo>
                <a:lnTo>
                  <a:pt x="3648" y="258"/>
                </a:lnTo>
                <a:lnTo>
                  <a:pt x="3654" y="270"/>
                </a:lnTo>
                <a:lnTo>
                  <a:pt x="3678" y="282"/>
                </a:lnTo>
                <a:lnTo>
                  <a:pt x="3696" y="294"/>
                </a:lnTo>
                <a:lnTo>
                  <a:pt x="3708" y="294"/>
                </a:lnTo>
                <a:lnTo>
                  <a:pt x="3714" y="300"/>
                </a:lnTo>
                <a:lnTo>
                  <a:pt x="3720" y="300"/>
                </a:lnTo>
                <a:lnTo>
                  <a:pt x="3576" y="294"/>
                </a:lnTo>
                <a:lnTo>
                  <a:pt x="3630" y="312"/>
                </a:lnTo>
                <a:lnTo>
                  <a:pt x="3576" y="324"/>
                </a:lnTo>
                <a:lnTo>
                  <a:pt x="3564" y="330"/>
                </a:lnTo>
                <a:lnTo>
                  <a:pt x="3534" y="336"/>
                </a:lnTo>
                <a:lnTo>
                  <a:pt x="3498" y="342"/>
                </a:lnTo>
                <a:lnTo>
                  <a:pt x="3474" y="342"/>
                </a:lnTo>
                <a:lnTo>
                  <a:pt x="3468" y="336"/>
                </a:lnTo>
                <a:lnTo>
                  <a:pt x="3474" y="324"/>
                </a:lnTo>
                <a:lnTo>
                  <a:pt x="3486" y="312"/>
                </a:lnTo>
                <a:lnTo>
                  <a:pt x="3420" y="312"/>
                </a:lnTo>
                <a:lnTo>
                  <a:pt x="3408" y="318"/>
                </a:lnTo>
                <a:lnTo>
                  <a:pt x="3390" y="318"/>
                </a:lnTo>
                <a:lnTo>
                  <a:pt x="3378" y="324"/>
                </a:lnTo>
                <a:lnTo>
                  <a:pt x="3366" y="336"/>
                </a:lnTo>
                <a:lnTo>
                  <a:pt x="3348" y="336"/>
                </a:lnTo>
                <a:lnTo>
                  <a:pt x="3318" y="342"/>
                </a:lnTo>
                <a:lnTo>
                  <a:pt x="3276" y="342"/>
                </a:lnTo>
                <a:lnTo>
                  <a:pt x="3246" y="348"/>
                </a:lnTo>
                <a:lnTo>
                  <a:pt x="3234" y="354"/>
                </a:lnTo>
                <a:lnTo>
                  <a:pt x="3216" y="354"/>
                </a:lnTo>
                <a:lnTo>
                  <a:pt x="3204" y="360"/>
                </a:lnTo>
                <a:lnTo>
                  <a:pt x="3186" y="360"/>
                </a:lnTo>
                <a:lnTo>
                  <a:pt x="3180" y="366"/>
                </a:lnTo>
                <a:lnTo>
                  <a:pt x="3174" y="366"/>
                </a:lnTo>
                <a:lnTo>
                  <a:pt x="3132" y="396"/>
                </a:lnTo>
                <a:lnTo>
                  <a:pt x="3114" y="396"/>
                </a:lnTo>
                <a:lnTo>
                  <a:pt x="3108" y="402"/>
                </a:lnTo>
                <a:lnTo>
                  <a:pt x="3102" y="402"/>
                </a:lnTo>
                <a:lnTo>
                  <a:pt x="3096" y="408"/>
                </a:lnTo>
                <a:lnTo>
                  <a:pt x="3102" y="414"/>
                </a:lnTo>
                <a:lnTo>
                  <a:pt x="3120" y="426"/>
                </a:lnTo>
                <a:lnTo>
                  <a:pt x="3132" y="438"/>
                </a:lnTo>
                <a:lnTo>
                  <a:pt x="3150" y="444"/>
                </a:lnTo>
                <a:lnTo>
                  <a:pt x="3156" y="450"/>
                </a:lnTo>
                <a:lnTo>
                  <a:pt x="3162" y="450"/>
                </a:lnTo>
                <a:lnTo>
                  <a:pt x="3120" y="462"/>
                </a:lnTo>
                <a:lnTo>
                  <a:pt x="3096" y="474"/>
                </a:lnTo>
                <a:lnTo>
                  <a:pt x="2994" y="474"/>
                </a:lnTo>
                <a:lnTo>
                  <a:pt x="2988" y="480"/>
                </a:lnTo>
                <a:lnTo>
                  <a:pt x="2952" y="468"/>
                </a:lnTo>
                <a:lnTo>
                  <a:pt x="2934" y="474"/>
                </a:lnTo>
                <a:lnTo>
                  <a:pt x="2880" y="474"/>
                </a:lnTo>
                <a:lnTo>
                  <a:pt x="2874" y="480"/>
                </a:lnTo>
                <a:lnTo>
                  <a:pt x="2874" y="498"/>
                </a:lnTo>
                <a:lnTo>
                  <a:pt x="2880" y="510"/>
                </a:lnTo>
                <a:lnTo>
                  <a:pt x="2892" y="522"/>
                </a:lnTo>
                <a:lnTo>
                  <a:pt x="2898" y="522"/>
                </a:lnTo>
                <a:lnTo>
                  <a:pt x="2904" y="528"/>
                </a:lnTo>
                <a:lnTo>
                  <a:pt x="2910" y="540"/>
                </a:lnTo>
                <a:lnTo>
                  <a:pt x="2916" y="546"/>
                </a:lnTo>
                <a:lnTo>
                  <a:pt x="2922" y="546"/>
                </a:lnTo>
                <a:lnTo>
                  <a:pt x="2928" y="552"/>
                </a:lnTo>
                <a:lnTo>
                  <a:pt x="2940" y="552"/>
                </a:lnTo>
                <a:lnTo>
                  <a:pt x="2952" y="558"/>
                </a:lnTo>
                <a:lnTo>
                  <a:pt x="2964" y="558"/>
                </a:lnTo>
                <a:lnTo>
                  <a:pt x="2976" y="564"/>
                </a:lnTo>
                <a:lnTo>
                  <a:pt x="2994" y="564"/>
                </a:lnTo>
                <a:lnTo>
                  <a:pt x="3012" y="570"/>
                </a:lnTo>
                <a:lnTo>
                  <a:pt x="3024" y="570"/>
                </a:lnTo>
                <a:lnTo>
                  <a:pt x="3036" y="576"/>
                </a:lnTo>
                <a:lnTo>
                  <a:pt x="3042" y="576"/>
                </a:lnTo>
                <a:lnTo>
                  <a:pt x="3054" y="588"/>
                </a:lnTo>
                <a:lnTo>
                  <a:pt x="3054" y="594"/>
                </a:lnTo>
                <a:lnTo>
                  <a:pt x="3060" y="600"/>
                </a:lnTo>
                <a:lnTo>
                  <a:pt x="3030" y="600"/>
                </a:lnTo>
                <a:lnTo>
                  <a:pt x="3012" y="606"/>
                </a:lnTo>
                <a:lnTo>
                  <a:pt x="3000" y="606"/>
                </a:lnTo>
                <a:lnTo>
                  <a:pt x="2964" y="588"/>
                </a:lnTo>
                <a:lnTo>
                  <a:pt x="2928" y="576"/>
                </a:lnTo>
                <a:lnTo>
                  <a:pt x="2904" y="570"/>
                </a:lnTo>
                <a:lnTo>
                  <a:pt x="2886" y="564"/>
                </a:lnTo>
                <a:lnTo>
                  <a:pt x="2862" y="564"/>
                </a:lnTo>
                <a:lnTo>
                  <a:pt x="2844" y="558"/>
                </a:lnTo>
                <a:lnTo>
                  <a:pt x="2802" y="558"/>
                </a:lnTo>
                <a:lnTo>
                  <a:pt x="2796" y="564"/>
                </a:lnTo>
                <a:lnTo>
                  <a:pt x="2796" y="576"/>
                </a:lnTo>
                <a:lnTo>
                  <a:pt x="2802" y="582"/>
                </a:lnTo>
                <a:lnTo>
                  <a:pt x="2808" y="582"/>
                </a:lnTo>
                <a:lnTo>
                  <a:pt x="2820" y="594"/>
                </a:lnTo>
                <a:lnTo>
                  <a:pt x="2784" y="594"/>
                </a:lnTo>
                <a:lnTo>
                  <a:pt x="2772" y="582"/>
                </a:lnTo>
                <a:lnTo>
                  <a:pt x="2754" y="582"/>
                </a:lnTo>
                <a:lnTo>
                  <a:pt x="2748" y="576"/>
                </a:lnTo>
                <a:lnTo>
                  <a:pt x="2724" y="576"/>
                </a:lnTo>
                <a:lnTo>
                  <a:pt x="2724" y="582"/>
                </a:lnTo>
                <a:lnTo>
                  <a:pt x="2730" y="600"/>
                </a:lnTo>
                <a:lnTo>
                  <a:pt x="2736" y="612"/>
                </a:lnTo>
                <a:lnTo>
                  <a:pt x="2748" y="618"/>
                </a:lnTo>
                <a:lnTo>
                  <a:pt x="2766" y="624"/>
                </a:lnTo>
                <a:lnTo>
                  <a:pt x="2802" y="624"/>
                </a:lnTo>
                <a:lnTo>
                  <a:pt x="2820" y="630"/>
                </a:lnTo>
                <a:lnTo>
                  <a:pt x="2844" y="630"/>
                </a:lnTo>
                <a:lnTo>
                  <a:pt x="2856" y="636"/>
                </a:lnTo>
                <a:lnTo>
                  <a:pt x="2862" y="648"/>
                </a:lnTo>
                <a:lnTo>
                  <a:pt x="2874" y="654"/>
                </a:lnTo>
                <a:lnTo>
                  <a:pt x="2844" y="654"/>
                </a:lnTo>
                <a:lnTo>
                  <a:pt x="2838" y="648"/>
                </a:lnTo>
                <a:lnTo>
                  <a:pt x="2826" y="642"/>
                </a:lnTo>
                <a:lnTo>
                  <a:pt x="2772" y="642"/>
                </a:lnTo>
                <a:lnTo>
                  <a:pt x="2760" y="636"/>
                </a:lnTo>
                <a:lnTo>
                  <a:pt x="2730" y="636"/>
                </a:lnTo>
                <a:lnTo>
                  <a:pt x="2724" y="624"/>
                </a:lnTo>
                <a:lnTo>
                  <a:pt x="2700" y="624"/>
                </a:lnTo>
                <a:lnTo>
                  <a:pt x="2694" y="606"/>
                </a:lnTo>
                <a:lnTo>
                  <a:pt x="2664" y="594"/>
                </a:lnTo>
                <a:lnTo>
                  <a:pt x="2670" y="588"/>
                </a:lnTo>
                <a:lnTo>
                  <a:pt x="2682" y="582"/>
                </a:lnTo>
                <a:lnTo>
                  <a:pt x="2688" y="576"/>
                </a:lnTo>
                <a:lnTo>
                  <a:pt x="2688" y="564"/>
                </a:lnTo>
                <a:lnTo>
                  <a:pt x="2658" y="534"/>
                </a:lnTo>
                <a:lnTo>
                  <a:pt x="2646" y="528"/>
                </a:lnTo>
                <a:lnTo>
                  <a:pt x="2616" y="528"/>
                </a:lnTo>
                <a:lnTo>
                  <a:pt x="2628" y="534"/>
                </a:lnTo>
                <a:lnTo>
                  <a:pt x="2652" y="558"/>
                </a:lnTo>
                <a:lnTo>
                  <a:pt x="2640" y="570"/>
                </a:lnTo>
                <a:lnTo>
                  <a:pt x="2616" y="582"/>
                </a:lnTo>
                <a:lnTo>
                  <a:pt x="2604" y="582"/>
                </a:lnTo>
                <a:lnTo>
                  <a:pt x="2586" y="624"/>
                </a:lnTo>
                <a:lnTo>
                  <a:pt x="2658" y="660"/>
                </a:lnTo>
                <a:lnTo>
                  <a:pt x="2676" y="660"/>
                </a:lnTo>
                <a:lnTo>
                  <a:pt x="2676" y="696"/>
                </a:lnTo>
                <a:lnTo>
                  <a:pt x="2670" y="708"/>
                </a:lnTo>
                <a:lnTo>
                  <a:pt x="2670" y="720"/>
                </a:lnTo>
                <a:lnTo>
                  <a:pt x="2676" y="738"/>
                </a:lnTo>
                <a:lnTo>
                  <a:pt x="2712" y="744"/>
                </a:lnTo>
                <a:lnTo>
                  <a:pt x="2712" y="768"/>
                </a:lnTo>
                <a:lnTo>
                  <a:pt x="2772" y="780"/>
                </a:lnTo>
                <a:lnTo>
                  <a:pt x="2778" y="780"/>
                </a:lnTo>
                <a:lnTo>
                  <a:pt x="2784" y="774"/>
                </a:lnTo>
                <a:lnTo>
                  <a:pt x="2796" y="774"/>
                </a:lnTo>
                <a:lnTo>
                  <a:pt x="2814" y="768"/>
                </a:lnTo>
                <a:lnTo>
                  <a:pt x="2850" y="768"/>
                </a:lnTo>
                <a:lnTo>
                  <a:pt x="2868" y="774"/>
                </a:lnTo>
                <a:lnTo>
                  <a:pt x="2874" y="780"/>
                </a:lnTo>
                <a:lnTo>
                  <a:pt x="2886" y="786"/>
                </a:lnTo>
                <a:lnTo>
                  <a:pt x="2904" y="786"/>
                </a:lnTo>
                <a:lnTo>
                  <a:pt x="2916" y="792"/>
                </a:lnTo>
                <a:lnTo>
                  <a:pt x="2952" y="804"/>
                </a:lnTo>
                <a:lnTo>
                  <a:pt x="2976" y="828"/>
                </a:lnTo>
                <a:lnTo>
                  <a:pt x="2976" y="834"/>
                </a:lnTo>
                <a:lnTo>
                  <a:pt x="2964" y="834"/>
                </a:lnTo>
                <a:lnTo>
                  <a:pt x="2958" y="840"/>
                </a:lnTo>
                <a:lnTo>
                  <a:pt x="2946" y="840"/>
                </a:lnTo>
                <a:lnTo>
                  <a:pt x="2940" y="846"/>
                </a:lnTo>
                <a:lnTo>
                  <a:pt x="2946" y="852"/>
                </a:lnTo>
                <a:lnTo>
                  <a:pt x="2958" y="858"/>
                </a:lnTo>
                <a:lnTo>
                  <a:pt x="2976" y="876"/>
                </a:lnTo>
                <a:lnTo>
                  <a:pt x="3024" y="876"/>
                </a:lnTo>
                <a:lnTo>
                  <a:pt x="3012" y="882"/>
                </a:lnTo>
                <a:lnTo>
                  <a:pt x="3006" y="882"/>
                </a:lnTo>
                <a:lnTo>
                  <a:pt x="2994" y="888"/>
                </a:lnTo>
                <a:lnTo>
                  <a:pt x="2970" y="888"/>
                </a:lnTo>
                <a:lnTo>
                  <a:pt x="2958" y="882"/>
                </a:lnTo>
                <a:lnTo>
                  <a:pt x="2952" y="876"/>
                </a:lnTo>
                <a:lnTo>
                  <a:pt x="2940" y="870"/>
                </a:lnTo>
                <a:lnTo>
                  <a:pt x="2940" y="858"/>
                </a:lnTo>
                <a:lnTo>
                  <a:pt x="2928" y="834"/>
                </a:lnTo>
                <a:lnTo>
                  <a:pt x="2916" y="822"/>
                </a:lnTo>
                <a:lnTo>
                  <a:pt x="2892" y="810"/>
                </a:lnTo>
                <a:lnTo>
                  <a:pt x="2886" y="804"/>
                </a:lnTo>
                <a:lnTo>
                  <a:pt x="2880" y="804"/>
                </a:lnTo>
                <a:lnTo>
                  <a:pt x="2874" y="798"/>
                </a:lnTo>
                <a:lnTo>
                  <a:pt x="2874" y="786"/>
                </a:lnTo>
                <a:lnTo>
                  <a:pt x="2868" y="780"/>
                </a:lnTo>
                <a:lnTo>
                  <a:pt x="2844" y="780"/>
                </a:lnTo>
                <a:lnTo>
                  <a:pt x="2832" y="786"/>
                </a:lnTo>
                <a:lnTo>
                  <a:pt x="2814" y="786"/>
                </a:lnTo>
                <a:lnTo>
                  <a:pt x="2802" y="792"/>
                </a:lnTo>
                <a:lnTo>
                  <a:pt x="2778" y="792"/>
                </a:lnTo>
                <a:lnTo>
                  <a:pt x="2760" y="810"/>
                </a:lnTo>
                <a:lnTo>
                  <a:pt x="2766" y="816"/>
                </a:lnTo>
                <a:lnTo>
                  <a:pt x="2772" y="828"/>
                </a:lnTo>
                <a:lnTo>
                  <a:pt x="2784" y="834"/>
                </a:lnTo>
                <a:lnTo>
                  <a:pt x="2802" y="852"/>
                </a:lnTo>
                <a:lnTo>
                  <a:pt x="2814" y="858"/>
                </a:lnTo>
                <a:lnTo>
                  <a:pt x="2814" y="864"/>
                </a:lnTo>
                <a:lnTo>
                  <a:pt x="2790" y="888"/>
                </a:lnTo>
                <a:lnTo>
                  <a:pt x="2784" y="888"/>
                </a:lnTo>
                <a:lnTo>
                  <a:pt x="2778" y="930"/>
                </a:lnTo>
                <a:lnTo>
                  <a:pt x="2736" y="948"/>
                </a:lnTo>
                <a:lnTo>
                  <a:pt x="2736" y="954"/>
                </a:lnTo>
                <a:lnTo>
                  <a:pt x="2730" y="966"/>
                </a:lnTo>
                <a:lnTo>
                  <a:pt x="2724" y="972"/>
                </a:lnTo>
                <a:lnTo>
                  <a:pt x="2694" y="972"/>
                </a:lnTo>
                <a:lnTo>
                  <a:pt x="2682" y="966"/>
                </a:lnTo>
                <a:lnTo>
                  <a:pt x="2652" y="966"/>
                </a:lnTo>
                <a:lnTo>
                  <a:pt x="2592" y="960"/>
                </a:lnTo>
                <a:lnTo>
                  <a:pt x="2586" y="960"/>
                </a:lnTo>
                <a:lnTo>
                  <a:pt x="2580" y="954"/>
                </a:lnTo>
                <a:lnTo>
                  <a:pt x="2568" y="948"/>
                </a:lnTo>
                <a:lnTo>
                  <a:pt x="2556" y="948"/>
                </a:lnTo>
                <a:lnTo>
                  <a:pt x="2544" y="936"/>
                </a:lnTo>
                <a:lnTo>
                  <a:pt x="2598" y="936"/>
                </a:lnTo>
                <a:lnTo>
                  <a:pt x="2616" y="942"/>
                </a:lnTo>
                <a:lnTo>
                  <a:pt x="2640" y="924"/>
                </a:lnTo>
                <a:lnTo>
                  <a:pt x="2652" y="924"/>
                </a:lnTo>
                <a:lnTo>
                  <a:pt x="2664" y="930"/>
                </a:lnTo>
                <a:lnTo>
                  <a:pt x="2682" y="930"/>
                </a:lnTo>
                <a:lnTo>
                  <a:pt x="2694" y="924"/>
                </a:lnTo>
                <a:lnTo>
                  <a:pt x="2694" y="906"/>
                </a:lnTo>
                <a:lnTo>
                  <a:pt x="2700" y="894"/>
                </a:lnTo>
                <a:lnTo>
                  <a:pt x="2700" y="882"/>
                </a:lnTo>
                <a:lnTo>
                  <a:pt x="2724" y="876"/>
                </a:lnTo>
                <a:lnTo>
                  <a:pt x="2724" y="852"/>
                </a:lnTo>
                <a:lnTo>
                  <a:pt x="2712" y="852"/>
                </a:lnTo>
                <a:lnTo>
                  <a:pt x="2718" y="846"/>
                </a:lnTo>
                <a:lnTo>
                  <a:pt x="2724" y="834"/>
                </a:lnTo>
                <a:lnTo>
                  <a:pt x="2724" y="822"/>
                </a:lnTo>
                <a:lnTo>
                  <a:pt x="2718" y="816"/>
                </a:lnTo>
                <a:lnTo>
                  <a:pt x="2712" y="816"/>
                </a:lnTo>
                <a:lnTo>
                  <a:pt x="2700" y="810"/>
                </a:lnTo>
                <a:lnTo>
                  <a:pt x="2682" y="810"/>
                </a:lnTo>
                <a:lnTo>
                  <a:pt x="2664" y="804"/>
                </a:lnTo>
                <a:lnTo>
                  <a:pt x="2652" y="804"/>
                </a:lnTo>
                <a:lnTo>
                  <a:pt x="2634" y="786"/>
                </a:lnTo>
                <a:lnTo>
                  <a:pt x="2634" y="744"/>
                </a:lnTo>
                <a:lnTo>
                  <a:pt x="2628" y="732"/>
                </a:lnTo>
                <a:lnTo>
                  <a:pt x="2616" y="720"/>
                </a:lnTo>
                <a:lnTo>
                  <a:pt x="2604" y="714"/>
                </a:lnTo>
                <a:lnTo>
                  <a:pt x="2598" y="702"/>
                </a:lnTo>
                <a:lnTo>
                  <a:pt x="2592" y="696"/>
                </a:lnTo>
                <a:lnTo>
                  <a:pt x="2586" y="660"/>
                </a:lnTo>
                <a:lnTo>
                  <a:pt x="2520" y="624"/>
                </a:lnTo>
                <a:lnTo>
                  <a:pt x="2532" y="612"/>
                </a:lnTo>
                <a:lnTo>
                  <a:pt x="2544" y="588"/>
                </a:lnTo>
                <a:lnTo>
                  <a:pt x="2544" y="576"/>
                </a:lnTo>
                <a:lnTo>
                  <a:pt x="2538" y="564"/>
                </a:lnTo>
                <a:lnTo>
                  <a:pt x="2514" y="540"/>
                </a:lnTo>
                <a:lnTo>
                  <a:pt x="2496" y="540"/>
                </a:lnTo>
                <a:lnTo>
                  <a:pt x="2484" y="534"/>
                </a:lnTo>
                <a:lnTo>
                  <a:pt x="2472" y="534"/>
                </a:lnTo>
                <a:lnTo>
                  <a:pt x="2340" y="522"/>
                </a:lnTo>
                <a:lnTo>
                  <a:pt x="2328" y="552"/>
                </a:lnTo>
                <a:lnTo>
                  <a:pt x="2346" y="570"/>
                </a:lnTo>
                <a:lnTo>
                  <a:pt x="2334" y="600"/>
                </a:lnTo>
                <a:lnTo>
                  <a:pt x="2280" y="624"/>
                </a:lnTo>
                <a:lnTo>
                  <a:pt x="2268" y="654"/>
                </a:lnTo>
                <a:lnTo>
                  <a:pt x="2304" y="660"/>
                </a:lnTo>
                <a:lnTo>
                  <a:pt x="2334" y="708"/>
                </a:lnTo>
                <a:lnTo>
                  <a:pt x="2322" y="726"/>
                </a:lnTo>
                <a:lnTo>
                  <a:pt x="2352" y="750"/>
                </a:lnTo>
                <a:lnTo>
                  <a:pt x="2388" y="744"/>
                </a:lnTo>
                <a:lnTo>
                  <a:pt x="2394" y="750"/>
                </a:lnTo>
                <a:lnTo>
                  <a:pt x="2400" y="762"/>
                </a:lnTo>
                <a:lnTo>
                  <a:pt x="2412" y="768"/>
                </a:lnTo>
                <a:lnTo>
                  <a:pt x="2418" y="774"/>
                </a:lnTo>
                <a:lnTo>
                  <a:pt x="2430" y="780"/>
                </a:lnTo>
                <a:lnTo>
                  <a:pt x="2472" y="780"/>
                </a:lnTo>
                <a:lnTo>
                  <a:pt x="2466" y="840"/>
                </a:lnTo>
                <a:lnTo>
                  <a:pt x="2448" y="816"/>
                </a:lnTo>
                <a:lnTo>
                  <a:pt x="2430" y="828"/>
                </a:lnTo>
                <a:lnTo>
                  <a:pt x="2418" y="822"/>
                </a:lnTo>
                <a:lnTo>
                  <a:pt x="2388" y="804"/>
                </a:lnTo>
                <a:lnTo>
                  <a:pt x="2352" y="792"/>
                </a:lnTo>
                <a:lnTo>
                  <a:pt x="2328" y="780"/>
                </a:lnTo>
                <a:lnTo>
                  <a:pt x="2268" y="780"/>
                </a:lnTo>
                <a:lnTo>
                  <a:pt x="2250" y="762"/>
                </a:lnTo>
                <a:lnTo>
                  <a:pt x="2244" y="780"/>
                </a:lnTo>
                <a:lnTo>
                  <a:pt x="2220" y="756"/>
                </a:lnTo>
                <a:lnTo>
                  <a:pt x="2214" y="756"/>
                </a:lnTo>
                <a:lnTo>
                  <a:pt x="2208" y="750"/>
                </a:lnTo>
                <a:lnTo>
                  <a:pt x="2196" y="744"/>
                </a:lnTo>
                <a:lnTo>
                  <a:pt x="2178" y="744"/>
                </a:lnTo>
                <a:lnTo>
                  <a:pt x="2154" y="732"/>
                </a:lnTo>
                <a:lnTo>
                  <a:pt x="2130" y="732"/>
                </a:lnTo>
                <a:lnTo>
                  <a:pt x="2118" y="738"/>
                </a:lnTo>
                <a:lnTo>
                  <a:pt x="2088" y="738"/>
                </a:lnTo>
                <a:lnTo>
                  <a:pt x="2076" y="732"/>
                </a:lnTo>
                <a:lnTo>
                  <a:pt x="2022" y="732"/>
                </a:lnTo>
                <a:lnTo>
                  <a:pt x="2016" y="738"/>
                </a:lnTo>
                <a:lnTo>
                  <a:pt x="2010" y="738"/>
                </a:lnTo>
                <a:lnTo>
                  <a:pt x="2004" y="744"/>
                </a:lnTo>
                <a:lnTo>
                  <a:pt x="2004" y="750"/>
                </a:lnTo>
                <a:lnTo>
                  <a:pt x="2016" y="762"/>
                </a:lnTo>
                <a:lnTo>
                  <a:pt x="2028" y="768"/>
                </a:lnTo>
                <a:lnTo>
                  <a:pt x="2040" y="780"/>
                </a:lnTo>
                <a:lnTo>
                  <a:pt x="2046" y="780"/>
                </a:lnTo>
                <a:lnTo>
                  <a:pt x="2022" y="810"/>
                </a:lnTo>
                <a:lnTo>
                  <a:pt x="2010" y="798"/>
                </a:lnTo>
                <a:lnTo>
                  <a:pt x="2010" y="828"/>
                </a:lnTo>
                <a:lnTo>
                  <a:pt x="1998" y="828"/>
                </a:lnTo>
                <a:lnTo>
                  <a:pt x="1986" y="822"/>
                </a:lnTo>
                <a:lnTo>
                  <a:pt x="1980" y="822"/>
                </a:lnTo>
                <a:lnTo>
                  <a:pt x="1974" y="816"/>
                </a:lnTo>
                <a:lnTo>
                  <a:pt x="1974" y="786"/>
                </a:lnTo>
                <a:lnTo>
                  <a:pt x="1968" y="780"/>
                </a:lnTo>
                <a:lnTo>
                  <a:pt x="1950" y="780"/>
                </a:lnTo>
                <a:lnTo>
                  <a:pt x="1938" y="786"/>
                </a:lnTo>
                <a:lnTo>
                  <a:pt x="1920" y="792"/>
                </a:lnTo>
                <a:lnTo>
                  <a:pt x="1908" y="804"/>
                </a:lnTo>
                <a:lnTo>
                  <a:pt x="1884" y="816"/>
                </a:lnTo>
                <a:lnTo>
                  <a:pt x="1866" y="816"/>
                </a:lnTo>
                <a:lnTo>
                  <a:pt x="1842" y="804"/>
                </a:lnTo>
                <a:lnTo>
                  <a:pt x="1824" y="804"/>
                </a:lnTo>
                <a:lnTo>
                  <a:pt x="1800" y="810"/>
                </a:lnTo>
                <a:lnTo>
                  <a:pt x="1782" y="816"/>
                </a:lnTo>
                <a:lnTo>
                  <a:pt x="1764" y="828"/>
                </a:lnTo>
                <a:lnTo>
                  <a:pt x="1752" y="834"/>
                </a:lnTo>
                <a:lnTo>
                  <a:pt x="1746" y="840"/>
                </a:lnTo>
                <a:lnTo>
                  <a:pt x="1680" y="840"/>
                </a:lnTo>
                <a:lnTo>
                  <a:pt x="1692" y="816"/>
                </a:lnTo>
                <a:lnTo>
                  <a:pt x="1692" y="780"/>
                </a:lnTo>
                <a:lnTo>
                  <a:pt x="1680" y="780"/>
                </a:lnTo>
                <a:lnTo>
                  <a:pt x="1668" y="786"/>
                </a:lnTo>
                <a:lnTo>
                  <a:pt x="1650" y="792"/>
                </a:lnTo>
                <a:lnTo>
                  <a:pt x="1638" y="792"/>
                </a:lnTo>
                <a:lnTo>
                  <a:pt x="1626" y="804"/>
                </a:lnTo>
                <a:lnTo>
                  <a:pt x="1626" y="816"/>
                </a:lnTo>
                <a:lnTo>
                  <a:pt x="1632" y="822"/>
                </a:lnTo>
                <a:lnTo>
                  <a:pt x="1632" y="828"/>
                </a:lnTo>
                <a:lnTo>
                  <a:pt x="1608" y="834"/>
                </a:lnTo>
                <a:lnTo>
                  <a:pt x="1608" y="810"/>
                </a:lnTo>
                <a:lnTo>
                  <a:pt x="1584" y="816"/>
                </a:lnTo>
                <a:lnTo>
                  <a:pt x="1530" y="822"/>
                </a:lnTo>
                <a:lnTo>
                  <a:pt x="1488" y="852"/>
                </a:lnTo>
                <a:lnTo>
                  <a:pt x="1440" y="858"/>
                </a:lnTo>
                <a:lnTo>
                  <a:pt x="1452" y="876"/>
                </a:lnTo>
                <a:lnTo>
                  <a:pt x="1440" y="876"/>
                </a:lnTo>
                <a:lnTo>
                  <a:pt x="1428" y="870"/>
                </a:lnTo>
                <a:lnTo>
                  <a:pt x="1422" y="870"/>
                </a:lnTo>
                <a:lnTo>
                  <a:pt x="1410" y="876"/>
                </a:lnTo>
                <a:lnTo>
                  <a:pt x="1404" y="882"/>
                </a:lnTo>
                <a:lnTo>
                  <a:pt x="1404" y="924"/>
                </a:lnTo>
                <a:lnTo>
                  <a:pt x="1332" y="930"/>
                </a:lnTo>
                <a:lnTo>
                  <a:pt x="1326" y="924"/>
                </a:lnTo>
                <a:lnTo>
                  <a:pt x="1314" y="918"/>
                </a:lnTo>
                <a:lnTo>
                  <a:pt x="1308" y="912"/>
                </a:lnTo>
                <a:lnTo>
                  <a:pt x="1266" y="912"/>
                </a:lnTo>
                <a:lnTo>
                  <a:pt x="1260" y="906"/>
                </a:lnTo>
                <a:lnTo>
                  <a:pt x="1260" y="876"/>
                </a:lnTo>
                <a:lnTo>
                  <a:pt x="1266" y="870"/>
                </a:lnTo>
                <a:lnTo>
                  <a:pt x="1266" y="864"/>
                </a:lnTo>
                <a:lnTo>
                  <a:pt x="1272" y="858"/>
                </a:lnTo>
                <a:lnTo>
                  <a:pt x="1284" y="864"/>
                </a:lnTo>
                <a:lnTo>
                  <a:pt x="1344" y="864"/>
                </a:lnTo>
                <a:lnTo>
                  <a:pt x="1332" y="858"/>
                </a:lnTo>
                <a:lnTo>
                  <a:pt x="1326" y="846"/>
                </a:lnTo>
                <a:lnTo>
                  <a:pt x="1314" y="840"/>
                </a:lnTo>
                <a:lnTo>
                  <a:pt x="1302" y="828"/>
                </a:lnTo>
                <a:lnTo>
                  <a:pt x="1290" y="822"/>
                </a:lnTo>
                <a:lnTo>
                  <a:pt x="1278" y="810"/>
                </a:lnTo>
                <a:lnTo>
                  <a:pt x="1152" y="810"/>
                </a:lnTo>
                <a:lnTo>
                  <a:pt x="1164" y="822"/>
                </a:lnTo>
                <a:lnTo>
                  <a:pt x="1188" y="822"/>
                </a:lnTo>
                <a:lnTo>
                  <a:pt x="1200" y="828"/>
                </a:lnTo>
                <a:lnTo>
                  <a:pt x="1200" y="846"/>
                </a:lnTo>
                <a:lnTo>
                  <a:pt x="1194" y="864"/>
                </a:lnTo>
                <a:lnTo>
                  <a:pt x="1194" y="876"/>
                </a:lnTo>
                <a:lnTo>
                  <a:pt x="1188" y="894"/>
                </a:lnTo>
                <a:lnTo>
                  <a:pt x="1188" y="918"/>
                </a:lnTo>
                <a:lnTo>
                  <a:pt x="1194" y="918"/>
                </a:lnTo>
                <a:lnTo>
                  <a:pt x="1206" y="924"/>
                </a:lnTo>
                <a:lnTo>
                  <a:pt x="1230" y="924"/>
                </a:lnTo>
                <a:lnTo>
                  <a:pt x="1236" y="930"/>
                </a:lnTo>
                <a:lnTo>
                  <a:pt x="1242" y="930"/>
                </a:lnTo>
                <a:lnTo>
                  <a:pt x="1236" y="966"/>
                </a:lnTo>
                <a:lnTo>
                  <a:pt x="1248" y="996"/>
                </a:lnTo>
                <a:lnTo>
                  <a:pt x="1212" y="972"/>
                </a:lnTo>
                <a:lnTo>
                  <a:pt x="1194" y="996"/>
                </a:lnTo>
                <a:lnTo>
                  <a:pt x="1188" y="966"/>
                </a:lnTo>
                <a:lnTo>
                  <a:pt x="1116" y="948"/>
                </a:lnTo>
                <a:lnTo>
                  <a:pt x="1086" y="984"/>
                </a:lnTo>
                <a:lnTo>
                  <a:pt x="1062" y="984"/>
                </a:lnTo>
                <a:lnTo>
                  <a:pt x="1056" y="996"/>
                </a:lnTo>
                <a:lnTo>
                  <a:pt x="1044" y="1002"/>
                </a:lnTo>
                <a:lnTo>
                  <a:pt x="1038" y="1008"/>
                </a:lnTo>
                <a:lnTo>
                  <a:pt x="1026" y="1014"/>
                </a:lnTo>
                <a:lnTo>
                  <a:pt x="1014" y="1014"/>
                </a:lnTo>
                <a:lnTo>
                  <a:pt x="1002" y="1020"/>
                </a:lnTo>
                <a:lnTo>
                  <a:pt x="1002" y="1032"/>
                </a:lnTo>
                <a:lnTo>
                  <a:pt x="1008" y="1038"/>
                </a:lnTo>
                <a:lnTo>
                  <a:pt x="1020" y="1044"/>
                </a:lnTo>
                <a:lnTo>
                  <a:pt x="1032" y="1056"/>
                </a:lnTo>
                <a:lnTo>
                  <a:pt x="1044" y="1062"/>
                </a:lnTo>
                <a:lnTo>
                  <a:pt x="1050" y="1068"/>
                </a:lnTo>
                <a:lnTo>
                  <a:pt x="1062" y="1074"/>
                </a:lnTo>
                <a:lnTo>
                  <a:pt x="1080" y="1104"/>
                </a:lnTo>
                <a:lnTo>
                  <a:pt x="1050" y="1086"/>
                </a:lnTo>
                <a:lnTo>
                  <a:pt x="1038" y="1092"/>
                </a:lnTo>
                <a:lnTo>
                  <a:pt x="1032" y="1098"/>
                </a:lnTo>
                <a:lnTo>
                  <a:pt x="1020" y="1098"/>
                </a:lnTo>
                <a:lnTo>
                  <a:pt x="1008" y="1092"/>
                </a:lnTo>
                <a:lnTo>
                  <a:pt x="996" y="1092"/>
                </a:lnTo>
                <a:lnTo>
                  <a:pt x="978" y="1086"/>
                </a:lnTo>
                <a:lnTo>
                  <a:pt x="966" y="1080"/>
                </a:lnTo>
                <a:lnTo>
                  <a:pt x="948" y="1080"/>
                </a:lnTo>
                <a:lnTo>
                  <a:pt x="936" y="1074"/>
                </a:lnTo>
                <a:lnTo>
                  <a:pt x="924" y="1074"/>
                </a:lnTo>
                <a:lnTo>
                  <a:pt x="918" y="1068"/>
                </a:lnTo>
                <a:lnTo>
                  <a:pt x="918" y="1056"/>
                </a:lnTo>
                <a:lnTo>
                  <a:pt x="906" y="1050"/>
                </a:lnTo>
                <a:lnTo>
                  <a:pt x="888" y="1050"/>
                </a:lnTo>
                <a:lnTo>
                  <a:pt x="864" y="1062"/>
                </a:lnTo>
                <a:lnTo>
                  <a:pt x="858" y="1068"/>
                </a:lnTo>
                <a:lnTo>
                  <a:pt x="840" y="1068"/>
                </a:lnTo>
                <a:lnTo>
                  <a:pt x="882" y="1104"/>
                </a:lnTo>
                <a:lnTo>
                  <a:pt x="900" y="1104"/>
                </a:lnTo>
                <a:lnTo>
                  <a:pt x="912" y="1110"/>
                </a:lnTo>
                <a:lnTo>
                  <a:pt x="924" y="1110"/>
                </a:lnTo>
                <a:lnTo>
                  <a:pt x="936" y="1116"/>
                </a:lnTo>
                <a:lnTo>
                  <a:pt x="942" y="1116"/>
                </a:lnTo>
                <a:lnTo>
                  <a:pt x="942" y="1122"/>
                </a:lnTo>
                <a:lnTo>
                  <a:pt x="936" y="1134"/>
                </a:lnTo>
                <a:lnTo>
                  <a:pt x="924" y="1140"/>
                </a:lnTo>
                <a:lnTo>
                  <a:pt x="918" y="1146"/>
                </a:lnTo>
                <a:lnTo>
                  <a:pt x="852" y="1128"/>
                </a:lnTo>
                <a:lnTo>
                  <a:pt x="840" y="1122"/>
                </a:lnTo>
                <a:lnTo>
                  <a:pt x="834" y="1116"/>
                </a:lnTo>
                <a:lnTo>
                  <a:pt x="822" y="1110"/>
                </a:lnTo>
                <a:lnTo>
                  <a:pt x="762" y="1110"/>
                </a:lnTo>
                <a:lnTo>
                  <a:pt x="756" y="1104"/>
                </a:lnTo>
                <a:lnTo>
                  <a:pt x="756" y="1056"/>
                </a:lnTo>
                <a:lnTo>
                  <a:pt x="738" y="1044"/>
                </a:lnTo>
                <a:lnTo>
                  <a:pt x="750" y="1032"/>
                </a:lnTo>
                <a:lnTo>
                  <a:pt x="756" y="1020"/>
                </a:lnTo>
                <a:lnTo>
                  <a:pt x="756" y="1002"/>
                </a:lnTo>
                <a:lnTo>
                  <a:pt x="738" y="990"/>
                </a:lnTo>
                <a:lnTo>
                  <a:pt x="702" y="978"/>
                </a:lnTo>
                <a:lnTo>
                  <a:pt x="672" y="972"/>
                </a:lnTo>
                <a:lnTo>
                  <a:pt x="660" y="966"/>
                </a:lnTo>
                <a:lnTo>
                  <a:pt x="630" y="948"/>
                </a:lnTo>
                <a:lnTo>
                  <a:pt x="606" y="930"/>
                </a:lnTo>
                <a:lnTo>
                  <a:pt x="594" y="912"/>
                </a:lnTo>
                <a:lnTo>
                  <a:pt x="630" y="912"/>
                </a:lnTo>
                <a:lnTo>
                  <a:pt x="630" y="924"/>
                </a:lnTo>
                <a:lnTo>
                  <a:pt x="642" y="924"/>
                </a:lnTo>
                <a:lnTo>
                  <a:pt x="654" y="930"/>
                </a:lnTo>
                <a:lnTo>
                  <a:pt x="672" y="930"/>
                </a:lnTo>
                <a:lnTo>
                  <a:pt x="690" y="936"/>
                </a:lnTo>
                <a:lnTo>
                  <a:pt x="720" y="936"/>
                </a:lnTo>
                <a:lnTo>
                  <a:pt x="732" y="942"/>
                </a:lnTo>
                <a:lnTo>
                  <a:pt x="738" y="954"/>
                </a:lnTo>
                <a:lnTo>
                  <a:pt x="762" y="966"/>
                </a:lnTo>
                <a:lnTo>
                  <a:pt x="816" y="966"/>
                </a:lnTo>
                <a:lnTo>
                  <a:pt x="846" y="972"/>
                </a:lnTo>
                <a:lnTo>
                  <a:pt x="858" y="972"/>
                </a:lnTo>
                <a:lnTo>
                  <a:pt x="870" y="978"/>
                </a:lnTo>
                <a:lnTo>
                  <a:pt x="894" y="984"/>
                </a:lnTo>
                <a:lnTo>
                  <a:pt x="930" y="990"/>
                </a:lnTo>
                <a:lnTo>
                  <a:pt x="978" y="984"/>
                </a:lnTo>
                <a:lnTo>
                  <a:pt x="1026" y="972"/>
                </a:lnTo>
                <a:lnTo>
                  <a:pt x="1062" y="954"/>
                </a:lnTo>
                <a:lnTo>
                  <a:pt x="1080" y="936"/>
                </a:lnTo>
                <a:lnTo>
                  <a:pt x="1074" y="912"/>
                </a:lnTo>
                <a:lnTo>
                  <a:pt x="1032" y="870"/>
                </a:lnTo>
                <a:lnTo>
                  <a:pt x="1014" y="858"/>
                </a:lnTo>
                <a:lnTo>
                  <a:pt x="996" y="852"/>
                </a:lnTo>
                <a:lnTo>
                  <a:pt x="948" y="840"/>
                </a:lnTo>
                <a:lnTo>
                  <a:pt x="900" y="822"/>
                </a:lnTo>
                <a:lnTo>
                  <a:pt x="828" y="798"/>
                </a:lnTo>
                <a:lnTo>
                  <a:pt x="792" y="780"/>
                </a:lnTo>
                <a:lnTo>
                  <a:pt x="756" y="774"/>
                </a:lnTo>
                <a:lnTo>
                  <a:pt x="624" y="774"/>
                </a:lnTo>
                <a:lnTo>
                  <a:pt x="612" y="756"/>
                </a:lnTo>
                <a:lnTo>
                  <a:pt x="588" y="762"/>
                </a:lnTo>
                <a:lnTo>
                  <a:pt x="552" y="744"/>
                </a:lnTo>
                <a:lnTo>
                  <a:pt x="588" y="738"/>
                </a:lnTo>
                <a:lnTo>
                  <a:pt x="606" y="726"/>
                </a:lnTo>
                <a:lnTo>
                  <a:pt x="600" y="726"/>
                </a:lnTo>
                <a:lnTo>
                  <a:pt x="594" y="720"/>
                </a:lnTo>
                <a:lnTo>
                  <a:pt x="582" y="720"/>
                </a:lnTo>
                <a:lnTo>
                  <a:pt x="564" y="714"/>
                </a:lnTo>
                <a:lnTo>
                  <a:pt x="546" y="714"/>
                </a:lnTo>
                <a:lnTo>
                  <a:pt x="534" y="708"/>
                </a:lnTo>
                <a:lnTo>
                  <a:pt x="522" y="720"/>
                </a:lnTo>
                <a:lnTo>
                  <a:pt x="522" y="726"/>
                </a:lnTo>
                <a:lnTo>
                  <a:pt x="516" y="732"/>
                </a:lnTo>
                <a:lnTo>
                  <a:pt x="498" y="732"/>
                </a:lnTo>
                <a:lnTo>
                  <a:pt x="486" y="744"/>
                </a:lnTo>
                <a:lnTo>
                  <a:pt x="450" y="744"/>
                </a:lnTo>
                <a:lnTo>
                  <a:pt x="444" y="756"/>
                </a:lnTo>
                <a:lnTo>
                  <a:pt x="420" y="762"/>
                </a:lnTo>
                <a:lnTo>
                  <a:pt x="420" y="768"/>
                </a:lnTo>
                <a:lnTo>
                  <a:pt x="414" y="780"/>
                </a:lnTo>
                <a:lnTo>
                  <a:pt x="390" y="780"/>
                </a:lnTo>
                <a:lnTo>
                  <a:pt x="384" y="792"/>
                </a:lnTo>
                <a:lnTo>
                  <a:pt x="396" y="804"/>
                </a:lnTo>
                <a:lnTo>
                  <a:pt x="396" y="810"/>
                </a:lnTo>
                <a:lnTo>
                  <a:pt x="378" y="810"/>
                </a:lnTo>
                <a:lnTo>
                  <a:pt x="378" y="822"/>
                </a:lnTo>
                <a:lnTo>
                  <a:pt x="384" y="834"/>
                </a:lnTo>
                <a:lnTo>
                  <a:pt x="384" y="840"/>
                </a:lnTo>
                <a:lnTo>
                  <a:pt x="390" y="846"/>
                </a:lnTo>
                <a:lnTo>
                  <a:pt x="396" y="846"/>
                </a:lnTo>
                <a:lnTo>
                  <a:pt x="402" y="840"/>
                </a:lnTo>
                <a:lnTo>
                  <a:pt x="420" y="840"/>
                </a:lnTo>
                <a:lnTo>
                  <a:pt x="468" y="888"/>
                </a:lnTo>
                <a:lnTo>
                  <a:pt x="468" y="900"/>
                </a:lnTo>
                <a:lnTo>
                  <a:pt x="462" y="900"/>
                </a:lnTo>
                <a:lnTo>
                  <a:pt x="450" y="906"/>
                </a:lnTo>
                <a:lnTo>
                  <a:pt x="444" y="906"/>
                </a:lnTo>
                <a:lnTo>
                  <a:pt x="444" y="918"/>
                </a:lnTo>
                <a:lnTo>
                  <a:pt x="438" y="918"/>
                </a:lnTo>
                <a:lnTo>
                  <a:pt x="426" y="924"/>
                </a:lnTo>
                <a:lnTo>
                  <a:pt x="420" y="930"/>
                </a:lnTo>
                <a:lnTo>
                  <a:pt x="438" y="948"/>
                </a:lnTo>
                <a:lnTo>
                  <a:pt x="450" y="954"/>
                </a:lnTo>
                <a:lnTo>
                  <a:pt x="456" y="966"/>
                </a:lnTo>
                <a:lnTo>
                  <a:pt x="468" y="972"/>
                </a:lnTo>
                <a:lnTo>
                  <a:pt x="492" y="996"/>
                </a:lnTo>
                <a:lnTo>
                  <a:pt x="504" y="1002"/>
                </a:lnTo>
                <a:lnTo>
                  <a:pt x="510" y="1008"/>
                </a:lnTo>
                <a:lnTo>
                  <a:pt x="510" y="1014"/>
                </a:lnTo>
                <a:lnTo>
                  <a:pt x="504" y="1020"/>
                </a:lnTo>
                <a:lnTo>
                  <a:pt x="492" y="1020"/>
                </a:lnTo>
                <a:lnTo>
                  <a:pt x="480" y="1014"/>
                </a:lnTo>
                <a:lnTo>
                  <a:pt x="474" y="1014"/>
                </a:lnTo>
                <a:lnTo>
                  <a:pt x="468" y="1044"/>
                </a:lnTo>
                <a:lnTo>
                  <a:pt x="480" y="1056"/>
                </a:lnTo>
                <a:lnTo>
                  <a:pt x="480" y="1068"/>
                </a:lnTo>
                <a:lnTo>
                  <a:pt x="492" y="1068"/>
                </a:lnTo>
                <a:lnTo>
                  <a:pt x="498" y="1074"/>
                </a:lnTo>
                <a:lnTo>
                  <a:pt x="504" y="1074"/>
                </a:lnTo>
                <a:lnTo>
                  <a:pt x="510" y="1080"/>
                </a:lnTo>
                <a:lnTo>
                  <a:pt x="510" y="1086"/>
                </a:lnTo>
                <a:lnTo>
                  <a:pt x="504" y="1092"/>
                </a:lnTo>
                <a:lnTo>
                  <a:pt x="498" y="1104"/>
                </a:lnTo>
                <a:lnTo>
                  <a:pt x="522" y="1110"/>
                </a:lnTo>
                <a:lnTo>
                  <a:pt x="534" y="1116"/>
                </a:lnTo>
                <a:lnTo>
                  <a:pt x="540" y="1122"/>
                </a:lnTo>
                <a:lnTo>
                  <a:pt x="540" y="1128"/>
                </a:lnTo>
                <a:lnTo>
                  <a:pt x="516" y="1152"/>
                </a:lnTo>
                <a:lnTo>
                  <a:pt x="510" y="1152"/>
                </a:lnTo>
                <a:lnTo>
                  <a:pt x="582" y="1188"/>
                </a:lnTo>
                <a:lnTo>
                  <a:pt x="588" y="1200"/>
                </a:lnTo>
                <a:lnTo>
                  <a:pt x="594" y="1206"/>
                </a:lnTo>
                <a:lnTo>
                  <a:pt x="600" y="1218"/>
                </a:lnTo>
                <a:lnTo>
                  <a:pt x="600" y="1230"/>
                </a:lnTo>
                <a:lnTo>
                  <a:pt x="594" y="1236"/>
                </a:lnTo>
                <a:lnTo>
                  <a:pt x="588" y="1248"/>
                </a:lnTo>
                <a:lnTo>
                  <a:pt x="552" y="1284"/>
                </a:lnTo>
                <a:lnTo>
                  <a:pt x="546" y="1284"/>
                </a:lnTo>
                <a:lnTo>
                  <a:pt x="486" y="1344"/>
                </a:lnTo>
                <a:lnTo>
                  <a:pt x="426" y="1374"/>
                </a:lnTo>
                <a:lnTo>
                  <a:pt x="432" y="1386"/>
                </a:lnTo>
                <a:lnTo>
                  <a:pt x="462" y="1368"/>
                </a:lnTo>
                <a:lnTo>
                  <a:pt x="468" y="1386"/>
                </a:lnTo>
                <a:lnTo>
                  <a:pt x="480" y="1398"/>
                </a:lnTo>
                <a:lnTo>
                  <a:pt x="492" y="1404"/>
                </a:lnTo>
                <a:lnTo>
                  <a:pt x="498" y="1410"/>
                </a:lnTo>
                <a:lnTo>
                  <a:pt x="546" y="1410"/>
                </a:lnTo>
                <a:lnTo>
                  <a:pt x="558" y="1428"/>
                </a:lnTo>
                <a:lnTo>
                  <a:pt x="546" y="1428"/>
                </a:lnTo>
                <a:lnTo>
                  <a:pt x="534" y="1422"/>
                </a:lnTo>
                <a:lnTo>
                  <a:pt x="504" y="1422"/>
                </a:lnTo>
                <a:lnTo>
                  <a:pt x="492" y="1434"/>
                </a:lnTo>
                <a:lnTo>
                  <a:pt x="492" y="1440"/>
                </a:lnTo>
                <a:lnTo>
                  <a:pt x="456" y="1440"/>
                </a:lnTo>
                <a:lnTo>
                  <a:pt x="450" y="1470"/>
                </a:lnTo>
                <a:lnTo>
                  <a:pt x="438" y="1470"/>
                </a:lnTo>
                <a:lnTo>
                  <a:pt x="432" y="1482"/>
                </a:lnTo>
                <a:lnTo>
                  <a:pt x="438" y="1494"/>
                </a:lnTo>
                <a:lnTo>
                  <a:pt x="432" y="1500"/>
                </a:lnTo>
                <a:lnTo>
                  <a:pt x="426" y="1500"/>
                </a:lnTo>
                <a:lnTo>
                  <a:pt x="414" y="1512"/>
                </a:lnTo>
                <a:lnTo>
                  <a:pt x="414" y="1530"/>
                </a:lnTo>
                <a:lnTo>
                  <a:pt x="432" y="1536"/>
                </a:lnTo>
                <a:lnTo>
                  <a:pt x="420" y="1560"/>
                </a:lnTo>
                <a:lnTo>
                  <a:pt x="432" y="1566"/>
                </a:lnTo>
                <a:lnTo>
                  <a:pt x="444" y="1584"/>
                </a:lnTo>
                <a:lnTo>
                  <a:pt x="426" y="1596"/>
                </a:lnTo>
                <a:lnTo>
                  <a:pt x="426" y="1608"/>
                </a:lnTo>
                <a:lnTo>
                  <a:pt x="432" y="1608"/>
                </a:lnTo>
                <a:lnTo>
                  <a:pt x="444" y="1620"/>
                </a:lnTo>
                <a:lnTo>
                  <a:pt x="456" y="1626"/>
                </a:lnTo>
                <a:lnTo>
                  <a:pt x="462" y="1632"/>
                </a:lnTo>
                <a:lnTo>
                  <a:pt x="462" y="1638"/>
                </a:lnTo>
                <a:lnTo>
                  <a:pt x="444" y="1638"/>
                </a:lnTo>
                <a:lnTo>
                  <a:pt x="438" y="1656"/>
                </a:lnTo>
                <a:lnTo>
                  <a:pt x="462" y="1662"/>
                </a:lnTo>
                <a:lnTo>
                  <a:pt x="468" y="1668"/>
                </a:lnTo>
                <a:lnTo>
                  <a:pt x="474" y="1680"/>
                </a:lnTo>
                <a:lnTo>
                  <a:pt x="486" y="1692"/>
                </a:lnTo>
                <a:lnTo>
                  <a:pt x="486" y="1716"/>
                </a:lnTo>
                <a:lnTo>
                  <a:pt x="510" y="1716"/>
                </a:lnTo>
                <a:lnTo>
                  <a:pt x="516" y="1722"/>
                </a:lnTo>
                <a:lnTo>
                  <a:pt x="516" y="1728"/>
                </a:lnTo>
                <a:lnTo>
                  <a:pt x="528" y="1722"/>
                </a:lnTo>
                <a:lnTo>
                  <a:pt x="564" y="1728"/>
                </a:lnTo>
                <a:lnTo>
                  <a:pt x="570" y="1746"/>
                </a:lnTo>
                <a:lnTo>
                  <a:pt x="600" y="1728"/>
                </a:lnTo>
                <a:lnTo>
                  <a:pt x="606" y="1728"/>
                </a:lnTo>
                <a:lnTo>
                  <a:pt x="612" y="1734"/>
                </a:lnTo>
                <a:lnTo>
                  <a:pt x="648" y="1752"/>
                </a:lnTo>
                <a:lnTo>
                  <a:pt x="654" y="1758"/>
                </a:lnTo>
                <a:lnTo>
                  <a:pt x="654" y="1770"/>
                </a:lnTo>
                <a:lnTo>
                  <a:pt x="648" y="1776"/>
                </a:lnTo>
                <a:lnTo>
                  <a:pt x="660" y="1794"/>
                </a:lnTo>
                <a:lnTo>
                  <a:pt x="654" y="1812"/>
                </a:lnTo>
                <a:lnTo>
                  <a:pt x="660" y="1818"/>
                </a:lnTo>
                <a:lnTo>
                  <a:pt x="672" y="1824"/>
                </a:lnTo>
                <a:lnTo>
                  <a:pt x="690" y="1842"/>
                </a:lnTo>
                <a:lnTo>
                  <a:pt x="690" y="1854"/>
                </a:lnTo>
                <a:lnTo>
                  <a:pt x="720" y="1866"/>
                </a:lnTo>
                <a:lnTo>
                  <a:pt x="720" y="1890"/>
                </a:lnTo>
                <a:lnTo>
                  <a:pt x="756" y="1890"/>
                </a:lnTo>
                <a:lnTo>
                  <a:pt x="762" y="1896"/>
                </a:lnTo>
                <a:lnTo>
                  <a:pt x="768" y="1896"/>
                </a:lnTo>
                <a:lnTo>
                  <a:pt x="768" y="1902"/>
                </a:lnTo>
                <a:lnTo>
                  <a:pt x="762" y="1908"/>
                </a:lnTo>
                <a:lnTo>
                  <a:pt x="786" y="1920"/>
                </a:lnTo>
                <a:lnTo>
                  <a:pt x="774" y="1926"/>
                </a:lnTo>
                <a:lnTo>
                  <a:pt x="768" y="1938"/>
                </a:lnTo>
                <a:lnTo>
                  <a:pt x="744" y="1950"/>
                </a:lnTo>
                <a:lnTo>
                  <a:pt x="738" y="1950"/>
                </a:lnTo>
                <a:lnTo>
                  <a:pt x="732" y="1944"/>
                </a:lnTo>
                <a:lnTo>
                  <a:pt x="726" y="1944"/>
                </a:lnTo>
                <a:lnTo>
                  <a:pt x="726" y="1938"/>
                </a:lnTo>
                <a:lnTo>
                  <a:pt x="702" y="1938"/>
                </a:lnTo>
                <a:lnTo>
                  <a:pt x="696" y="1944"/>
                </a:lnTo>
                <a:lnTo>
                  <a:pt x="696" y="1950"/>
                </a:lnTo>
                <a:lnTo>
                  <a:pt x="720" y="1974"/>
                </a:lnTo>
                <a:lnTo>
                  <a:pt x="720" y="1992"/>
                </a:lnTo>
                <a:lnTo>
                  <a:pt x="726" y="1998"/>
                </a:lnTo>
                <a:lnTo>
                  <a:pt x="732" y="2010"/>
                </a:lnTo>
                <a:lnTo>
                  <a:pt x="732" y="2028"/>
                </a:lnTo>
                <a:lnTo>
                  <a:pt x="720" y="2028"/>
                </a:lnTo>
                <a:lnTo>
                  <a:pt x="714" y="2022"/>
                </a:lnTo>
                <a:lnTo>
                  <a:pt x="708" y="2022"/>
                </a:lnTo>
                <a:lnTo>
                  <a:pt x="720" y="2028"/>
                </a:lnTo>
                <a:lnTo>
                  <a:pt x="768" y="2028"/>
                </a:lnTo>
                <a:lnTo>
                  <a:pt x="774" y="2022"/>
                </a:lnTo>
                <a:lnTo>
                  <a:pt x="774" y="2010"/>
                </a:lnTo>
                <a:lnTo>
                  <a:pt x="804" y="2010"/>
                </a:lnTo>
                <a:lnTo>
                  <a:pt x="816" y="2004"/>
                </a:lnTo>
                <a:lnTo>
                  <a:pt x="864" y="2004"/>
                </a:lnTo>
                <a:lnTo>
                  <a:pt x="870" y="2022"/>
                </a:lnTo>
                <a:lnTo>
                  <a:pt x="876" y="2022"/>
                </a:lnTo>
                <a:lnTo>
                  <a:pt x="882" y="2028"/>
                </a:lnTo>
                <a:lnTo>
                  <a:pt x="894" y="2034"/>
                </a:lnTo>
                <a:lnTo>
                  <a:pt x="900" y="2034"/>
                </a:lnTo>
                <a:lnTo>
                  <a:pt x="900" y="2046"/>
                </a:lnTo>
                <a:lnTo>
                  <a:pt x="894" y="2052"/>
                </a:lnTo>
                <a:lnTo>
                  <a:pt x="888" y="2052"/>
                </a:lnTo>
                <a:lnTo>
                  <a:pt x="894" y="2070"/>
                </a:lnTo>
                <a:lnTo>
                  <a:pt x="894" y="2088"/>
                </a:lnTo>
                <a:lnTo>
                  <a:pt x="930" y="2088"/>
                </a:lnTo>
                <a:lnTo>
                  <a:pt x="972" y="2106"/>
                </a:lnTo>
                <a:lnTo>
                  <a:pt x="984" y="2154"/>
                </a:lnTo>
                <a:lnTo>
                  <a:pt x="990" y="2154"/>
                </a:lnTo>
                <a:lnTo>
                  <a:pt x="1014" y="2148"/>
                </a:lnTo>
                <a:lnTo>
                  <a:pt x="1020" y="2154"/>
                </a:lnTo>
                <a:lnTo>
                  <a:pt x="1032" y="2154"/>
                </a:lnTo>
                <a:lnTo>
                  <a:pt x="1038" y="2160"/>
                </a:lnTo>
                <a:lnTo>
                  <a:pt x="1086" y="2160"/>
                </a:lnTo>
                <a:lnTo>
                  <a:pt x="1092" y="2166"/>
                </a:lnTo>
                <a:lnTo>
                  <a:pt x="1092" y="2160"/>
                </a:lnTo>
                <a:lnTo>
                  <a:pt x="1098" y="2154"/>
                </a:lnTo>
                <a:lnTo>
                  <a:pt x="1110" y="2154"/>
                </a:lnTo>
                <a:lnTo>
                  <a:pt x="1116" y="2166"/>
                </a:lnTo>
                <a:lnTo>
                  <a:pt x="1140" y="2190"/>
                </a:lnTo>
                <a:lnTo>
                  <a:pt x="1152" y="2184"/>
                </a:lnTo>
                <a:lnTo>
                  <a:pt x="1170" y="2184"/>
                </a:lnTo>
                <a:lnTo>
                  <a:pt x="1176" y="2190"/>
                </a:lnTo>
                <a:lnTo>
                  <a:pt x="1188" y="2196"/>
                </a:lnTo>
                <a:lnTo>
                  <a:pt x="1230" y="2196"/>
                </a:lnTo>
                <a:lnTo>
                  <a:pt x="1230" y="2202"/>
                </a:lnTo>
                <a:lnTo>
                  <a:pt x="1236" y="2208"/>
                </a:lnTo>
                <a:lnTo>
                  <a:pt x="1254" y="2220"/>
                </a:lnTo>
                <a:lnTo>
                  <a:pt x="1278" y="2220"/>
                </a:lnTo>
                <a:lnTo>
                  <a:pt x="1284" y="2226"/>
                </a:lnTo>
                <a:lnTo>
                  <a:pt x="1284" y="2250"/>
                </a:lnTo>
                <a:lnTo>
                  <a:pt x="1266" y="2262"/>
                </a:lnTo>
                <a:lnTo>
                  <a:pt x="1272" y="2262"/>
                </a:lnTo>
                <a:lnTo>
                  <a:pt x="1278" y="2268"/>
                </a:lnTo>
                <a:lnTo>
                  <a:pt x="1284" y="2268"/>
                </a:lnTo>
                <a:lnTo>
                  <a:pt x="1290" y="2274"/>
                </a:lnTo>
                <a:lnTo>
                  <a:pt x="1284" y="2280"/>
                </a:lnTo>
                <a:lnTo>
                  <a:pt x="1266" y="2280"/>
                </a:lnTo>
                <a:lnTo>
                  <a:pt x="1260" y="2286"/>
                </a:lnTo>
                <a:lnTo>
                  <a:pt x="1272" y="2298"/>
                </a:lnTo>
                <a:lnTo>
                  <a:pt x="1284" y="2304"/>
                </a:lnTo>
                <a:lnTo>
                  <a:pt x="1284" y="2316"/>
                </a:lnTo>
                <a:lnTo>
                  <a:pt x="1290" y="2328"/>
                </a:lnTo>
                <a:lnTo>
                  <a:pt x="1290" y="2334"/>
                </a:lnTo>
                <a:lnTo>
                  <a:pt x="1278" y="2346"/>
                </a:lnTo>
                <a:lnTo>
                  <a:pt x="1266" y="2346"/>
                </a:lnTo>
                <a:lnTo>
                  <a:pt x="1254" y="2352"/>
                </a:lnTo>
                <a:lnTo>
                  <a:pt x="1224" y="2352"/>
                </a:lnTo>
                <a:lnTo>
                  <a:pt x="1212" y="2364"/>
                </a:lnTo>
                <a:lnTo>
                  <a:pt x="1212" y="2370"/>
                </a:lnTo>
                <a:lnTo>
                  <a:pt x="1206" y="2376"/>
                </a:lnTo>
                <a:lnTo>
                  <a:pt x="1188" y="2376"/>
                </a:lnTo>
                <a:lnTo>
                  <a:pt x="1188" y="2412"/>
                </a:lnTo>
                <a:lnTo>
                  <a:pt x="1194" y="2412"/>
                </a:lnTo>
                <a:lnTo>
                  <a:pt x="1200" y="2406"/>
                </a:lnTo>
                <a:lnTo>
                  <a:pt x="1212" y="2406"/>
                </a:lnTo>
                <a:lnTo>
                  <a:pt x="1224" y="2400"/>
                </a:lnTo>
                <a:lnTo>
                  <a:pt x="1254" y="2400"/>
                </a:lnTo>
                <a:lnTo>
                  <a:pt x="1254" y="2412"/>
                </a:lnTo>
                <a:lnTo>
                  <a:pt x="1248" y="2418"/>
                </a:lnTo>
                <a:lnTo>
                  <a:pt x="1242" y="2430"/>
                </a:lnTo>
                <a:lnTo>
                  <a:pt x="1230" y="2436"/>
                </a:lnTo>
                <a:lnTo>
                  <a:pt x="1224" y="2442"/>
                </a:lnTo>
                <a:lnTo>
                  <a:pt x="1170" y="2454"/>
                </a:lnTo>
                <a:lnTo>
                  <a:pt x="1218" y="2490"/>
                </a:lnTo>
                <a:lnTo>
                  <a:pt x="1212" y="2490"/>
                </a:lnTo>
                <a:lnTo>
                  <a:pt x="1206" y="2496"/>
                </a:lnTo>
                <a:lnTo>
                  <a:pt x="1194" y="2496"/>
                </a:lnTo>
                <a:lnTo>
                  <a:pt x="1188" y="2502"/>
                </a:lnTo>
                <a:lnTo>
                  <a:pt x="1176" y="2526"/>
                </a:lnTo>
                <a:lnTo>
                  <a:pt x="1176" y="2544"/>
                </a:lnTo>
                <a:lnTo>
                  <a:pt x="1164" y="2550"/>
                </a:lnTo>
                <a:lnTo>
                  <a:pt x="1158" y="2556"/>
                </a:lnTo>
                <a:lnTo>
                  <a:pt x="1146" y="2556"/>
                </a:lnTo>
                <a:lnTo>
                  <a:pt x="1140" y="2550"/>
                </a:lnTo>
                <a:lnTo>
                  <a:pt x="1128" y="2544"/>
                </a:lnTo>
                <a:lnTo>
                  <a:pt x="1122" y="2538"/>
                </a:lnTo>
                <a:lnTo>
                  <a:pt x="1116" y="2556"/>
                </a:lnTo>
                <a:lnTo>
                  <a:pt x="1122" y="2562"/>
                </a:lnTo>
                <a:lnTo>
                  <a:pt x="1128" y="2574"/>
                </a:lnTo>
                <a:lnTo>
                  <a:pt x="1134" y="2580"/>
                </a:lnTo>
                <a:lnTo>
                  <a:pt x="1146" y="2580"/>
                </a:lnTo>
                <a:lnTo>
                  <a:pt x="1146" y="2586"/>
                </a:lnTo>
                <a:lnTo>
                  <a:pt x="1152" y="2598"/>
                </a:lnTo>
                <a:lnTo>
                  <a:pt x="1158" y="2604"/>
                </a:lnTo>
                <a:lnTo>
                  <a:pt x="1194" y="2604"/>
                </a:lnTo>
                <a:lnTo>
                  <a:pt x="1200" y="2610"/>
                </a:lnTo>
                <a:lnTo>
                  <a:pt x="1212" y="2616"/>
                </a:lnTo>
                <a:lnTo>
                  <a:pt x="1218" y="2628"/>
                </a:lnTo>
                <a:lnTo>
                  <a:pt x="1224" y="2634"/>
                </a:lnTo>
                <a:lnTo>
                  <a:pt x="1254" y="2634"/>
                </a:lnTo>
                <a:lnTo>
                  <a:pt x="1272" y="2652"/>
                </a:lnTo>
                <a:lnTo>
                  <a:pt x="1278" y="2664"/>
                </a:lnTo>
                <a:lnTo>
                  <a:pt x="1290" y="2670"/>
                </a:lnTo>
                <a:lnTo>
                  <a:pt x="1314" y="2694"/>
                </a:lnTo>
                <a:lnTo>
                  <a:pt x="1320" y="2694"/>
                </a:lnTo>
                <a:lnTo>
                  <a:pt x="1332" y="2700"/>
                </a:lnTo>
                <a:lnTo>
                  <a:pt x="1338" y="2700"/>
                </a:lnTo>
                <a:lnTo>
                  <a:pt x="1350" y="2706"/>
                </a:lnTo>
                <a:lnTo>
                  <a:pt x="1344" y="2706"/>
                </a:lnTo>
                <a:lnTo>
                  <a:pt x="1368" y="2688"/>
                </a:lnTo>
                <a:lnTo>
                  <a:pt x="1380" y="2688"/>
                </a:lnTo>
                <a:lnTo>
                  <a:pt x="1398" y="2694"/>
                </a:lnTo>
                <a:lnTo>
                  <a:pt x="1410" y="2700"/>
                </a:lnTo>
                <a:lnTo>
                  <a:pt x="1428" y="2706"/>
                </a:lnTo>
                <a:lnTo>
                  <a:pt x="1488" y="2718"/>
                </a:lnTo>
                <a:lnTo>
                  <a:pt x="1524" y="2718"/>
                </a:lnTo>
                <a:lnTo>
                  <a:pt x="1530" y="2724"/>
                </a:lnTo>
                <a:lnTo>
                  <a:pt x="1536" y="2724"/>
                </a:lnTo>
                <a:lnTo>
                  <a:pt x="1584" y="2754"/>
                </a:lnTo>
                <a:lnTo>
                  <a:pt x="1584" y="2760"/>
                </a:lnTo>
                <a:lnTo>
                  <a:pt x="1590" y="2760"/>
                </a:lnTo>
                <a:lnTo>
                  <a:pt x="1602" y="2766"/>
                </a:lnTo>
                <a:lnTo>
                  <a:pt x="1626" y="2766"/>
                </a:lnTo>
                <a:lnTo>
                  <a:pt x="1632" y="2760"/>
                </a:lnTo>
                <a:lnTo>
                  <a:pt x="1644" y="2760"/>
                </a:lnTo>
                <a:lnTo>
                  <a:pt x="1644" y="2754"/>
                </a:lnTo>
                <a:lnTo>
                  <a:pt x="1674" y="2754"/>
                </a:lnTo>
                <a:lnTo>
                  <a:pt x="1686" y="2760"/>
                </a:lnTo>
                <a:lnTo>
                  <a:pt x="1698" y="2772"/>
                </a:lnTo>
                <a:lnTo>
                  <a:pt x="1728" y="2778"/>
                </a:lnTo>
                <a:lnTo>
                  <a:pt x="1728" y="2790"/>
                </a:lnTo>
                <a:lnTo>
                  <a:pt x="1722" y="2796"/>
                </a:lnTo>
                <a:lnTo>
                  <a:pt x="1722" y="2802"/>
                </a:lnTo>
                <a:lnTo>
                  <a:pt x="1740" y="2802"/>
                </a:lnTo>
                <a:lnTo>
                  <a:pt x="1752" y="2814"/>
                </a:lnTo>
                <a:lnTo>
                  <a:pt x="1764" y="2820"/>
                </a:lnTo>
                <a:lnTo>
                  <a:pt x="1776" y="2832"/>
                </a:lnTo>
                <a:lnTo>
                  <a:pt x="1788" y="2826"/>
                </a:lnTo>
                <a:lnTo>
                  <a:pt x="1794" y="2826"/>
                </a:lnTo>
                <a:lnTo>
                  <a:pt x="1818" y="2838"/>
                </a:lnTo>
                <a:lnTo>
                  <a:pt x="1836" y="2856"/>
                </a:lnTo>
                <a:lnTo>
                  <a:pt x="1842" y="2868"/>
                </a:lnTo>
                <a:lnTo>
                  <a:pt x="1854" y="2874"/>
                </a:lnTo>
                <a:lnTo>
                  <a:pt x="1860" y="2880"/>
                </a:lnTo>
                <a:lnTo>
                  <a:pt x="1884" y="2880"/>
                </a:lnTo>
                <a:lnTo>
                  <a:pt x="1890" y="2874"/>
                </a:lnTo>
                <a:lnTo>
                  <a:pt x="1890" y="2862"/>
                </a:lnTo>
                <a:lnTo>
                  <a:pt x="1908" y="2862"/>
                </a:lnTo>
                <a:lnTo>
                  <a:pt x="1914" y="2856"/>
                </a:lnTo>
                <a:lnTo>
                  <a:pt x="1914" y="2826"/>
                </a:lnTo>
                <a:lnTo>
                  <a:pt x="1908" y="2820"/>
                </a:lnTo>
                <a:lnTo>
                  <a:pt x="1908" y="2814"/>
                </a:lnTo>
                <a:lnTo>
                  <a:pt x="1896" y="2802"/>
                </a:lnTo>
                <a:lnTo>
                  <a:pt x="1890" y="2790"/>
                </a:lnTo>
                <a:lnTo>
                  <a:pt x="1884" y="2784"/>
                </a:lnTo>
                <a:lnTo>
                  <a:pt x="1872" y="2778"/>
                </a:lnTo>
                <a:lnTo>
                  <a:pt x="1866" y="2772"/>
                </a:lnTo>
                <a:lnTo>
                  <a:pt x="1854" y="2772"/>
                </a:lnTo>
                <a:lnTo>
                  <a:pt x="1854" y="2748"/>
                </a:lnTo>
                <a:lnTo>
                  <a:pt x="1848" y="2742"/>
                </a:lnTo>
                <a:lnTo>
                  <a:pt x="1836" y="2736"/>
                </a:lnTo>
                <a:lnTo>
                  <a:pt x="1830" y="2724"/>
                </a:lnTo>
                <a:lnTo>
                  <a:pt x="1824" y="2718"/>
                </a:lnTo>
                <a:lnTo>
                  <a:pt x="1824" y="2706"/>
                </a:lnTo>
                <a:lnTo>
                  <a:pt x="1830" y="2694"/>
                </a:lnTo>
                <a:lnTo>
                  <a:pt x="1830" y="2682"/>
                </a:lnTo>
                <a:lnTo>
                  <a:pt x="1818" y="2658"/>
                </a:lnTo>
                <a:lnTo>
                  <a:pt x="1812" y="2652"/>
                </a:lnTo>
                <a:lnTo>
                  <a:pt x="1806" y="2640"/>
                </a:lnTo>
                <a:lnTo>
                  <a:pt x="1794" y="2634"/>
                </a:lnTo>
                <a:lnTo>
                  <a:pt x="1788" y="2628"/>
                </a:lnTo>
                <a:lnTo>
                  <a:pt x="1776" y="2628"/>
                </a:lnTo>
                <a:lnTo>
                  <a:pt x="1758" y="2622"/>
                </a:lnTo>
                <a:lnTo>
                  <a:pt x="1758" y="2604"/>
                </a:lnTo>
                <a:lnTo>
                  <a:pt x="1794" y="2568"/>
                </a:lnTo>
                <a:lnTo>
                  <a:pt x="1800" y="2556"/>
                </a:lnTo>
                <a:lnTo>
                  <a:pt x="1806" y="2550"/>
                </a:lnTo>
                <a:lnTo>
                  <a:pt x="1806" y="2544"/>
                </a:lnTo>
                <a:lnTo>
                  <a:pt x="1800" y="2532"/>
                </a:lnTo>
                <a:lnTo>
                  <a:pt x="1788" y="2520"/>
                </a:lnTo>
                <a:lnTo>
                  <a:pt x="1800" y="2520"/>
                </a:lnTo>
                <a:lnTo>
                  <a:pt x="1812" y="2526"/>
                </a:lnTo>
                <a:lnTo>
                  <a:pt x="1830" y="2526"/>
                </a:lnTo>
                <a:lnTo>
                  <a:pt x="1842" y="2514"/>
                </a:lnTo>
                <a:lnTo>
                  <a:pt x="1872" y="2514"/>
                </a:lnTo>
                <a:lnTo>
                  <a:pt x="1878" y="2508"/>
                </a:lnTo>
                <a:lnTo>
                  <a:pt x="1860" y="2490"/>
                </a:lnTo>
                <a:lnTo>
                  <a:pt x="1890" y="2490"/>
                </a:lnTo>
                <a:lnTo>
                  <a:pt x="1890" y="2472"/>
                </a:lnTo>
                <a:lnTo>
                  <a:pt x="1878" y="2472"/>
                </a:lnTo>
                <a:lnTo>
                  <a:pt x="1854" y="2460"/>
                </a:lnTo>
                <a:lnTo>
                  <a:pt x="1842" y="2448"/>
                </a:lnTo>
                <a:lnTo>
                  <a:pt x="1842" y="2442"/>
                </a:lnTo>
                <a:lnTo>
                  <a:pt x="1878" y="2442"/>
                </a:lnTo>
                <a:lnTo>
                  <a:pt x="1878" y="2430"/>
                </a:lnTo>
                <a:lnTo>
                  <a:pt x="1866" y="2418"/>
                </a:lnTo>
                <a:lnTo>
                  <a:pt x="1860" y="2406"/>
                </a:lnTo>
                <a:lnTo>
                  <a:pt x="1812" y="2358"/>
                </a:lnTo>
                <a:lnTo>
                  <a:pt x="1800" y="2358"/>
                </a:lnTo>
                <a:lnTo>
                  <a:pt x="1788" y="2364"/>
                </a:lnTo>
                <a:lnTo>
                  <a:pt x="1746" y="2364"/>
                </a:lnTo>
                <a:lnTo>
                  <a:pt x="1740" y="2358"/>
                </a:lnTo>
                <a:lnTo>
                  <a:pt x="1740" y="2328"/>
                </a:lnTo>
                <a:lnTo>
                  <a:pt x="1734" y="2322"/>
                </a:lnTo>
                <a:lnTo>
                  <a:pt x="1710" y="2322"/>
                </a:lnTo>
                <a:lnTo>
                  <a:pt x="1704" y="2316"/>
                </a:lnTo>
                <a:lnTo>
                  <a:pt x="1698" y="2316"/>
                </a:lnTo>
                <a:lnTo>
                  <a:pt x="1698" y="2286"/>
                </a:lnTo>
                <a:lnTo>
                  <a:pt x="1710" y="2262"/>
                </a:lnTo>
                <a:lnTo>
                  <a:pt x="1710" y="2238"/>
                </a:lnTo>
                <a:lnTo>
                  <a:pt x="1704" y="2232"/>
                </a:lnTo>
                <a:lnTo>
                  <a:pt x="1698" y="2196"/>
                </a:lnTo>
                <a:lnTo>
                  <a:pt x="1722" y="2196"/>
                </a:lnTo>
                <a:lnTo>
                  <a:pt x="1722" y="2172"/>
                </a:lnTo>
                <a:lnTo>
                  <a:pt x="1716" y="2166"/>
                </a:lnTo>
                <a:lnTo>
                  <a:pt x="1716" y="2154"/>
                </a:lnTo>
                <a:lnTo>
                  <a:pt x="1722" y="2148"/>
                </a:lnTo>
                <a:lnTo>
                  <a:pt x="1734" y="2148"/>
                </a:lnTo>
                <a:lnTo>
                  <a:pt x="1746" y="2154"/>
                </a:lnTo>
                <a:lnTo>
                  <a:pt x="1758" y="2166"/>
                </a:lnTo>
                <a:lnTo>
                  <a:pt x="1770" y="2172"/>
                </a:lnTo>
                <a:lnTo>
                  <a:pt x="1776" y="2184"/>
                </a:lnTo>
                <a:lnTo>
                  <a:pt x="1788" y="2190"/>
                </a:lnTo>
                <a:lnTo>
                  <a:pt x="1800" y="2190"/>
                </a:lnTo>
                <a:lnTo>
                  <a:pt x="1806" y="2184"/>
                </a:lnTo>
                <a:lnTo>
                  <a:pt x="1812" y="2172"/>
                </a:lnTo>
                <a:lnTo>
                  <a:pt x="1818" y="2166"/>
                </a:lnTo>
                <a:lnTo>
                  <a:pt x="1812" y="2154"/>
                </a:lnTo>
                <a:lnTo>
                  <a:pt x="1800" y="2142"/>
                </a:lnTo>
                <a:lnTo>
                  <a:pt x="1830" y="2130"/>
                </a:lnTo>
                <a:lnTo>
                  <a:pt x="1830" y="2106"/>
                </a:lnTo>
                <a:lnTo>
                  <a:pt x="1836" y="2106"/>
                </a:lnTo>
                <a:lnTo>
                  <a:pt x="1848" y="2100"/>
                </a:lnTo>
                <a:lnTo>
                  <a:pt x="1860" y="2100"/>
                </a:lnTo>
                <a:lnTo>
                  <a:pt x="1872" y="2094"/>
                </a:lnTo>
                <a:lnTo>
                  <a:pt x="1884" y="2082"/>
                </a:lnTo>
                <a:lnTo>
                  <a:pt x="1884" y="2064"/>
                </a:lnTo>
                <a:lnTo>
                  <a:pt x="1878" y="2058"/>
                </a:lnTo>
                <a:lnTo>
                  <a:pt x="1878" y="2052"/>
                </a:lnTo>
                <a:lnTo>
                  <a:pt x="1908" y="2052"/>
                </a:lnTo>
                <a:lnTo>
                  <a:pt x="1920" y="2058"/>
                </a:lnTo>
                <a:lnTo>
                  <a:pt x="1926" y="2058"/>
                </a:lnTo>
                <a:lnTo>
                  <a:pt x="1926" y="2064"/>
                </a:lnTo>
                <a:lnTo>
                  <a:pt x="1932" y="2070"/>
                </a:lnTo>
                <a:lnTo>
                  <a:pt x="1962" y="2070"/>
                </a:lnTo>
                <a:lnTo>
                  <a:pt x="1974" y="2058"/>
                </a:lnTo>
                <a:lnTo>
                  <a:pt x="1986" y="2052"/>
                </a:lnTo>
                <a:lnTo>
                  <a:pt x="2004" y="2052"/>
                </a:lnTo>
                <a:lnTo>
                  <a:pt x="2010" y="2058"/>
                </a:lnTo>
                <a:lnTo>
                  <a:pt x="2016" y="2070"/>
                </a:lnTo>
                <a:lnTo>
                  <a:pt x="2076" y="2070"/>
                </a:lnTo>
                <a:lnTo>
                  <a:pt x="2082" y="2076"/>
                </a:lnTo>
                <a:lnTo>
                  <a:pt x="2082" y="2082"/>
                </a:lnTo>
                <a:lnTo>
                  <a:pt x="2088" y="2094"/>
                </a:lnTo>
                <a:lnTo>
                  <a:pt x="2124" y="2094"/>
                </a:lnTo>
                <a:lnTo>
                  <a:pt x="2136" y="2124"/>
                </a:lnTo>
                <a:lnTo>
                  <a:pt x="2136" y="2130"/>
                </a:lnTo>
                <a:lnTo>
                  <a:pt x="2148" y="2142"/>
                </a:lnTo>
                <a:lnTo>
                  <a:pt x="2160" y="2142"/>
                </a:lnTo>
                <a:lnTo>
                  <a:pt x="2160" y="2124"/>
                </a:lnTo>
                <a:lnTo>
                  <a:pt x="2148" y="2112"/>
                </a:lnTo>
                <a:lnTo>
                  <a:pt x="2148" y="2106"/>
                </a:lnTo>
                <a:lnTo>
                  <a:pt x="2160" y="2106"/>
                </a:lnTo>
                <a:lnTo>
                  <a:pt x="2232" y="2142"/>
                </a:lnTo>
                <a:lnTo>
                  <a:pt x="2238" y="2136"/>
                </a:lnTo>
                <a:lnTo>
                  <a:pt x="2244" y="2124"/>
                </a:lnTo>
                <a:lnTo>
                  <a:pt x="2256" y="2118"/>
                </a:lnTo>
                <a:lnTo>
                  <a:pt x="2268" y="2106"/>
                </a:lnTo>
                <a:lnTo>
                  <a:pt x="2280" y="2100"/>
                </a:lnTo>
                <a:lnTo>
                  <a:pt x="2286" y="2100"/>
                </a:lnTo>
                <a:lnTo>
                  <a:pt x="2322" y="2118"/>
                </a:lnTo>
                <a:lnTo>
                  <a:pt x="2334" y="2118"/>
                </a:lnTo>
                <a:lnTo>
                  <a:pt x="2352" y="2112"/>
                </a:lnTo>
                <a:lnTo>
                  <a:pt x="2364" y="2106"/>
                </a:lnTo>
                <a:lnTo>
                  <a:pt x="2370" y="2100"/>
                </a:lnTo>
                <a:lnTo>
                  <a:pt x="2382" y="2100"/>
                </a:lnTo>
                <a:lnTo>
                  <a:pt x="2388" y="2106"/>
                </a:lnTo>
                <a:lnTo>
                  <a:pt x="2400" y="2112"/>
                </a:lnTo>
                <a:lnTo>
                  <a:pt x="2406" y="2124"/>
                </a:lnTo>
                <a:lnTo>
                  <a:pt x="2430" y="2136"/>
                </a:lnTo>
                <a:lnTo>
                  <a:pt x="2454" y="2136"/>
                </a:lnTo>
                <a:lnTo>
                  <a:pt x="2466" y="2142"/>
                </a:lnTo>
                <a:lnTo>
                  <a:pt x="2478" y="2142"/>
                </a:lnTo>
                <a:lnTo>
                  <a:pt x="2490" y="2118"/>
                </a:lnTo>
                <a:lnTo>
                  <a:pt x="2496" y="2124"/>
                </a:lnTo>
                <a:lnTo>
                  <a:pt x="2508" y="2124"/>
                </a:lnTo>
                <a:lnTo>
                  <a:pt x="2514" y="2130"/>
                </a:lnTo>
                <a:lnTo>
                  <a:pt x="2526" y="2136"/>
                </a:lnTo>
                <a:lnTo>
                  <a:pt x="2562" y="2136"/>
                </a:lnTo>
                <a:lnTo>
                  <a:pt x="2568" y="2130"/>
                </a:lnTo>
                <a:lnTo>
                  <a:pt x="2574" y="2118"/>
                </a:lnTo>
                <a:lnTo>
                  <a:pt x="2574" y="2106"/>
                </a:lnTo>
                <a:lnTo>
                  <a:pt x="2568" y="2088"/>
                </a:lnTo>
                <a:lnTo>
                  <a:pt x="2544" y="2064"/>
                </a:lnTo>
                <a:lnTo>
                  <a:pt x="2532" y="2058"/>
                </a:lnTo>
                <a:lnTo>
                  <a:pt x="2514" y="2052"/>
                </a:lnTo>
                <a:lnTo>
                  <a:pt x="2490" y="2052"/>
                </a:lnTo>
                <a:lnTo>
                  <a:pt x="2460" y="2022"/>
                </a:lnTo>
                <a:lnTo>
                  <a:pt x="2472" y="2022"/>
                </a:lnTo>
                <a:lnTo>
                  <a:pt x="2484" y="2016"/>
                </a:lnTo>
                <a:lnTo>
                  <a:pt x="2496" y="2016"/>
                </a:lnTo>
                <a:lnTo>
                  <a:pt x="2508" y="2004"/>
                </a:lnTo>
                <a:lnTo>
                  <a:pt x="2508" y="1992"/>
                </a:lnTo>
                <a:lnTo>
                  <a:pt x="2502" y="1986"/>
                </a:lnTo>
                <a:lnTo>
                  <a:pt x="2496" y="1974"/>
                </a:lnTo>
                <a:lnTo>
                  <a:pt x="2490" y="1968"/>
                </a:lnTo>
                <a:lnTo>
                  <a:pt x="2502" y="1956"/>
                </a:lnTo>
                <a:lnTo>
                  <a:pt x="2556" y="1956"/>
                </a:lnTo>
                <a:lnTo>
                  <a:pt x="2544" y="1944"/>
                </a:lnTo>
                <a:lnTo>
                  <a:pt x="2532" y="1944"/>
                </a:lnTo>
                <a:lnTo>
                  <a:pt x="2508" y="1932"/>
                </a:lnTo>
                <a:lnTo>
                  <a:pt x="2496" y="1932"/>
                </a:lnTo>
                <a:lnTo>
                  <a:pt x="2508" y="1914"/>
                </a:lnTo>
                <a:lnTo>
                  <a:pt x="2484" y="1914"/>
                </a:lnTo>
                <a:lnTo>
                  <a:pt x="2484" y="1908"/>
                </a:lnTo>
                <a:lnTo>
                  <a:pt x="2478" y="1902"/>
                </a:lnTo>
                <a:lnTo>
                  <a:pt x="2478" y="1896"/>
                </a:lnTo>
                <a:lnTo>
                  <a:pt x="2490" y="1884"/>
                </a:lnTo>
                <a:lnTo>
                  <a:pt x="2526" y="1872"/>
                </a:lnTo>
                <a:lnTo>
                  <a:pt x="2586" y="1866"/>
                </a:lnTo>
                <a:lnTo>
                  <a:pt x="2640" y="1866"/>
                </a:lnTo>
                <a:lnTo>
                  <a:pt x="2646" y="1848"/>
                </a:lnTo>
                <a:lnTo>
                  <a:pt x="2712" y="1848"/>
                </a:lnTo>
                <a:lnTo>
                  <a:pt x="2712" y="1830"/>
                </a:lnTo>
                <a:lnTo>
                  <a:pt x="2718" y="1824"/>
                </a:lnTo>
                <a:lnTo>
                  <a:pt x="2808" y="1824"/>
                </a:lnTo>
                <a:lnTo>
                  <a:pt x="2862" y="1806"/>
                </a:lnTo>
                <a:lnTo>
                  <a:pt x="2874" y="1806"/>
                </a:lnTo>
                <a:lnTo>
                  <a:pt x="2874" y="1794"/>
                </a:lnTo>
                <a:lnTo>
                  <a:pt x="2886" y="1782"/>
                </a:lnTo>
                <a:lnTo>
                  <a:pt x="2898" y="1776"/>
                </a:lnTo>
                <a:lnTo>
                  <a:pt x="2916" y="1770"/>
                </a:lnTo>
                <a:lnTo>
                  <a:pt x="2940" y="1770"/>
                </a:lnTo>
                <a:lnTo>
                  <a:pt x="2958" y="1776"/>
                </a:lnTo>
                <a:lnTo>
                  <a:pt x="2976" y="1776"/>
                </a:lnTo>
                <a:lnTo>
                  <a:pt x="2988" y="1788"/>
                </a:lnTo>
                <a:lnTo>
                  <a:pt x="3000" y="1788"/>
                </a:lnTo>
                <a:lnTo>
                  <a:pt x="3012" y="1776"/>
                </a:lnTo>
                <a:lnTo>
                  <a:pt x="3018" y="1776"/>
                </a:lnTo>
                <a:lnTo>
                  <a:pt x="3036" y="1794"/>
                </a:lnTo>
                <a:lnTo>
                  <a:pt x="3042" y="1806"/>
                </a:lnTo>
                <a:lnTo>
                  <a:pt x="3048" y="1812"/>
                </a:lnTo>
                <a:lnTo>
                  <a:pt x="3060" y="1812"/>
                </a:lnTo>
                <a:lnTo>
                  <a:pt x="3066" y="1818"/>
                </a:lnTo>
                <a:lnTo>
                  <a:pt x="3066" y="1860"/>
                </a:lnTo>
                <a:lnTo>
                  <a:pt x="3072" y="1866"/>
                </a:lnTo>
                <a:lnTo>
                  <a:pt x="3090" y="1866"/>
                </a:lnTo>
                <a:lnTo>
                  <a:pt x="3102" y="1860"/>
                </a:lnTo>
                <a:lnTo>
                  <a:pt x="3120" y="1860"/>
                </a:lnTo>
                <a:lnTo>
                  <a:pt x="3132" y="1842"/>
                </a:lnTo>
                <a:lnTo>
                  <a:pt x="3156" y="1878"/>
                </a:lnTo>
                <a:lnTo>
                  <a:pt x="3180" y="1866"/>
                </a:lnTo>
                <a:lnTo>
                  <a:pt x="3204" y="1878"/>
                </a:lnTo>
                <a:lnTo>
                  <a:pt x="3210" y="1872"/>
                </a:lnTo>
                <a:lnTo>
                  <a:pt x="3216" y="1872"/>
                </a:lnTo>
                <a:lnTo>
                  <a:pt x="3228" y="1878"/>
                </a:lnTo>
                <a:lnTo>
                  <a:pt x="3228" y="1902"/>
                </a:lnTo>
                <a:lnTo>
                  <a:pt x="3222" y="1908"/>
                </a:lnTo>
                <a:lnTo>
                  <a:pt x="3222" y="1914"/>
                </a:lnTo>
                <a:lnTo>
                  <a:pt x="3228" y="1914"/>
                </a:lnTo>
                <a:lnTo>
                  <a:pt x="3234" y="1908"/>
                </a:lnTo>
                <a:lnTo>
                  <a:pt x="3240" y="1908"/>
                </a:lnTo>
                <a:lnTo>
                  <a:pt x="3246" y="1902"/>
                </a:lnTo>
                <a:lnTo>
                  <a:pt x="3252" y="1902"/>
                </a:lnTo>
                <a:lnTo>
                  <a:pt x="3258" y="1908"/>
                </a:lnTo>
                <a:lnTo>
                  <a:pt x="3270" y="1914"/>
                </a:lnTo>
                <a:lnTo>
                  <a:pt x="3276" y="1920"/>
                </a:lnTo>
                <a:lnTo>
                  <a:pt x="3288" y="1926"/>
                </a:lnTo>
                <a:lnTo>
                  <a:pt x="3300" y="1914"/>
                </a:lnTo>
                <a:lnTo>
                  <a:pt x="3300" y="1896"/>
                </a:lnTo>
                <a:lnTo>
                  <a:pt x="3306" y="1890"/>
                </a:lnTo>
                <a:lnTo>
                  <a:pt x="3318" y="1884"/>
                </a:lnTo>
                <a:lnTo>
                  <a:pt x="3330" y="1884"/>
                </a:lnTo>
                <a:lnTo>
                  <a:pt x="3342" y="1866"/>
                </a:lnTo>
                <a:lnTo>
                  <a:pt x="3378" y="1854"/>
                </a:lnTo>
                <a:lnTo>
                  <a:pt x="3396" y="1836"/>
                </a:lnTo>
                <a:lnTo>
                  <a:pt x="3402" y="1836"/>
                </a:lnTo>
                <a:lnTo>
                  <a:pt x="3408" y="1842"/>
                </a:lnTo>
                <a:lnTo>
                  <a:pt x="3408" y="1860"/>
                </a:lnTo>
                <a:lnTo>
                  <a:pt x="3396" y="1872"/>
                </a:lnTo>
                <a:lnTo>
                  <a:pt x="3390" y="1872"/>
                </a:lnTo>
                <a:lnTo>
                  <a:pt x="3426" y="1890"/>
                </a:lnTo>
                <a:lnTo>
                  <a:pt x="3456" y="1902"/>
                </a:lnTo>
                <a:lnTo>
                  <a:pt x="3486" y="1920"/>
                </a:lnTo>
                <a:lnTo>
                  <a:pt x="3498" y="1926"/>
                </a:lnTo>
                <a:lnTo>
                  <a:pt x="3516" y="1938"/>
                </a:lnTo>
                <a:lnTo>
                  <a:pt x="3546" y="1968"/>
                </a:lnTo>
                <a:lnTo>
                  <a:pt x="3618" y="2028"/>
                </a:lnTo>
                <a:lnTo>
                  <a:pt x="3636" y="2052"/>
                </a:lnTo>
                <a:lnTo>
                  <a:pt x="3672" y="2088"/>
                </a:lnTo>
                <a:lnTo>
                  <a:pt x="3684" y="2106"/>
                </a:lnTo>
                <a:lnTo>
                  <a:pt x="3696" y="2118"/>
                </a:lnTo>
                <a:lnTo>
                  <a:pt x="3708" y="2124"/>
                </a:lnTo>
                <a:lnTo>
                  <a:pt x="3720" y="2124"/>
                </a:lnTo>
                <a:lnTo>
                  <a:pt x="3732" y="2118"/>
                </a:lnTo>
                <a:lnTo>
                  <a:pt x="3744" y="2106"/>
                </a:lnTo>
                <a:lnTo>
                  <a:pt x="3744" y="2094"/>
                </a:lnTo>
                <a:lnTo>
                  <a:pt x="3750" y="2088"/>
                </a:lnTo>
                <a:lnTo>
                  <a:pt x="3750" y="2082"/>
                </a:lnTo>
                <a:lnTo>
                  <a:pt x="3762" y="2082"/>
                </a:lnTo>
                <a:lnTo>
                  <a:pt x="3768" y="2088"/>
                </a:lnTo>
                <a:lnTo>
                  <a:pt x="3768" y="2100"/>
                </a:lnTo>
                <a:lnTo>
                  <a:pt x="3774" y="2106"/>
                </a:lnTo>
                <a:lnTo>
                  <a:pt x="3774" y="2112"/>
                </a:lnTo>
                <a:lnTo>
                  <a:pt x="3804" y="2112"/>
                </a:lnTo>
                <a:lnTo>
                  <a:pt x="3816" y="2118"/>
                </a:lnTo>
                <a:lnTo>
                  <a:pt x="3822" y="2130"/>
                </a:lnTo>
                <a:lnTo>
                  <a:pt x="3834" y="2136"/>
                </a:lnTo>
                <a:lnTo>
                  <a:pt x="3858" y="2136"/>
                </a:lnTo>
                <a:lnTo>
                  <a:pt x="3864" y="2124"/>
                </a:lnTo>
                <a:lnTo>
                  <a:pt x="3876" y="2118"/>
                </a:lnTo>
                <a:lnTo>
                  <a:pt x="3894" y="2112"/>
                </a:lnTo>
                <a:lnTo>
                  <a:pt x="3906" y="2106"/>
                </a:lnTo>
                <a:lnTo>
                  <a:pt x="3924" y="2106"/>
                </a:lnTo>
                <a:lnTo>
                  <a:pt x="3948" y="2118"/>
                </a:lnTo>
                <a:lnTo>
                  <a:pt x="3972" y="2142"/>
                </a:lnTo>
                <a:lnTo>
                  <a:pt x="3984" y="2148"/>
                </a:lnTo>
                <a:lnTo>
                  <a:pt x="3990" y="2160"/>
                </a:lnTo>
                <a:lnTo>
                  <a:pt x="4002" y="2160"/>
                </a:lnTo>
                <a:lnTo>
                  <a:pt x="4014" y="2166"/>
                </a:lnTo>
                <a:lnTo>
                  <a:pt x="4026" y="2166"/>
                </a:lnTo>
                <a:lnTo>
                  <a:pt x="4038" y="2172"/>
                </a:lnTo>
                <a:lnTo>
                  <a:pt x="4044" y="2172"/>
                </a:lnTo>
                <a:lnTo>
                  <a:pt x="4044" y="2178"/>
                </a:lnTo>
                <a:lnTo>
                  <a:pt x="4050" y="2190"/>
                </a:lnTo>
                <a:lnTo>
                  <a:pt x="4056" y="2196"/>
                </a:lnTo>
                <a:lnTo>
                  <a:pt x="4062" y="2208"/>
                </a:lnTo>
                <a:lnTo>
                  <a:pt x="4068" y="2214"/>
                </a:lnTo>
                <a:lnTo>
                  <a:pt x="4068" y="2220"/>
                </a:lnTo>
                <a:lnTo>
                  <a:pt x="4140" y="2226"/>
                </a:lnTo>
                <a:lnTo>
                  <a:pt x="4152" y="2190"/>
                </a:lnTo>
                <a:lnTo>
                  <a:pt x="4176" y="2214"/>
                </a:lnTo>
                <a:lnTo>
                  <a:pt x="4212" y="2256"/>
                </a:lnTo>
                <a:lnTo>
                  <a:pt x="4254" y="2256"/>
                </a:lnTo>
                <a:lnTo>
                  <a:pt x="4266" y="2244"/>
                </a:lnTo>
                <a:lnTo>
                  <a:pt x="4266" y="2226"/>
                </a:lnTo>
                <a:lnTo>
                  <a:pt x="4326" y="2226"/>
                </a:lnTo>
                <a:lnTo>
                  <a:pt x="4320" y="2214"/>
                </a:lnTo>
                <a:lnTo>
                  <a:pt x="4344" y="2214"/>
                </a:lnTo>
                <a:lnTo>
                  <a:pt x="4338" y="2208"/>
                </a:lnTo>
                <a:lnTo>
                  <a:pt x="4338" y="2202"/>
                </a:lnTo>
                <a:lnTo>
                  <a:pt x="4374" y="2166"/>
                </a:lnTo>
                <a:lnTo>
                  <a:pt x="4392" y="2166"/>
                </a:lnTo>
                <a:lnTo>
                  <a:pt x="4404" y="2148"/>
                </a:lnTo>
                <a:lnTo>
                  <a:pt x="4428" y="2148"/>
                </a:lnTo>
                <a:lnTo>
                  <a:pt x="4428" y="2142"/>
                </a:lnTo>
                <a:lnTo>
                  <a:pt x="4434" y="2136"/>
                </a:lnTo>
                <a:lnTo>
                  <a:pt x="4434" y="2130"/>
                </a:lnTo>
                <a:lnTo>
                  <a:pt x="4440" y="2124"/>
                </a:lnTo>
                <a:lnTo>
                  <a:pt x="4458" y="2124"/>
                </a:lnTo>
                <a:lnTo>
                  <a:pt x="4464" y="2130"/>
                </a:lnTo>
                <a:lnTo>
                  <a:pt x="4482" y="2124"/>
                </a:lnTo>
                <a:lnTo>
                  <a:pt x="4482" y="2130"/>
                </a:lnTo>
                <a:lnTo>
                  <a:pt x="4518" y="2130"/>
                </a:lnTo>
                <a:lnTo>
                  <a:pt x="4524" y="2148"/>
                </a:lnTo>
                <a:lnTo>
                  <a:pt x="4548" y="2148"/>
                </a:lnTo>
                <a:lnTo>
                  <a:pt x="4566" y="2142"/>
                </a:lnTo>
                <a:lnTo>
                  <a:pt x="4608" y="2142"/>
                </a:lnTo>
                <a:lnTo>
                  <a:pt x="4608" y="2148"/>
                </a:lnTo>
                <a:lnTo>
                  <a:pt x="4614" y="2154"/>
                </a:lnTo>
                <a:lnTo>
                  <a:pt x="4614" y="2166"/>
                </a:lnTo>
                <a:lnTo>
                  <a:pt x="4620" y="2172"/>
                </a:lnTo>
                <a:lnTo>
                  <a:pt x="4638" y="2178"/>
                </a:lnTo>
                <a:lnTo>
                  <a:pt x="4668" y="2178"/>
                </a:lnTo>
                <a:lnTo>
                  <a:pt x="4674" y="2190"/>
                </a:lnTo>
                <a:lnTo>
                  <a:pt x="4698" y="2184"/>
                </a:lnTo>
                <a:lnTo>
                  <a:pt x="4704" y="2196"/>
                </a:lnTo>
                <a:lnTo>
                  <a:pt x="4704" y="2190"/>
                </a:lnTo>
                <a:lnTo>
                  <a:pt x="4710" y="2184"/>
                </a:lnTo>
                <a:lnTo>
                  <a:pt x="4752" y="2184"/>
                </a:lnTo>
                <a:lnTo>
                  <a:pt x="4752" y="2196"/>
                </a:lnTo>
                <a:lnTo>
                  <a:pt x="4800" y="2190"/>
                </a:lnTo>
                <a:lnTo>
                  <a:pt x="4800" y="2202"/>
                </a:lnTo>
                <a:lnTo>
                  <a:pt x="4806" y="2208"/>
                </a:lnTo>
                <a:lnTo>
                  <a:pt x="4830" y="2196"/>
                </a:lnTo>
                <a:lnTo>
                  <a:pt x="4836" y="2190"/>
                </a:lnTo>
                <a:lnTo>
                  <a:pt x="4836" y="2184"/>
                </a:lnTo>
                <a:lnTo>
                  <a:pt x="4854" y="2184"/>
                </a:lnTo>
                <a:lnTo>
                  <a:pt x="4854" y="2160"/>
                </a:lnTo>
                <a:lnTo>
                  <a:pt x="4848" y="2148"/>
                </a:lnTo>
                <a:lnTo>
                  <a:pt x="4842" y="2142"/>
                </a:lnTo>
                <a:lnTo>
                  <a:pt x="4836" y="2142"/>
                </a:lnTo>
                <a:lnTo>
                  <a:pt x="4812" y="2106"/>
                </a:lnTo>
                <a:lnTo>
                  <a:pt x="4806" y="2088"/>
                </a:lnTo>
                <a:lnTo>
                  <a:pt x="4794" y="2076"/>
                </a:lnTo>
                <a:lnTo>
                  <a:pt x="4794" y="2064"/>
                </a:lnTo>
                <a:lnTo>
                  <a:pt x="4812" y="2064"/>
                </a:lnTo>
                <a:lnTo>
                  <a:pt x="4806" y="2052"/>
                </a:lnTo>
                <a:lnTo>
                  <a:pt x="4812" y="2052"/>
                </a:lnTo>
                <a:lnTo>
                  <a:pt x="4824" y="2046"/>
                </a:lnTo>
                <a:lnTo>
                  <a:pt x="4830" y="2034"/>
                </a:lnTo>
                <a:lnTo>
                  <a:pt x="4830" y="2016"/>
                </a:lnTo>
                <a:lnTo>
                  <a:pt x="4890" y="2046"/>
                </a:lnTo>
                <a:lnTo>
                  <a:pt x="4902" y="2046"/>
                </a:lnTo>
                <a:lnTo>
                  <a:pt x="4926" y="2052"/>
                </a:lnTo>
                <a:lnTo>
                  <a:pt x="4962" y="2052"/>
                </a:lnTo>
                <a:lnTo>
                  <a:pt x="4974" y="2058"/>
                </a:lnTo>
                <a:lnTo>
                  <a:pt x="4980" y="2064"/>
                </a:lnTo>
                <a:lnTo>
                  <a:pt x="5004" y="2076"/>
                </a:lnTo>
                <a:lnTo>
                  <a:pt x="5010" y="2076"/>
                </a:lnTo>
                <a:lnTo>
                  <a:pt x="5022" y="2070"/>
                </a:lnTo>
                <a:lnTo>
                  <a:pt x="5040" y="2070"/>
                </a:lnTo>
                <a:lnTo>
                  <a:pt x="5052" y="2076"/>
                </a:lnTo>
                <a:lnTo>
                  <a:pt x="5058" y="2082"/>
                </a:lnTo>
                <a:lnTo>
                  <a:pt x="5064" y="2094"/>
                </a:lnTo>
                <a:lnTo>
                  <a:pt x="5076" y="2106"/>
                </a:lnTo>
                <a:lnTo>
                  <a:pt x="5088" y="2130"/>
                </a:lnTo>
                <a:lnTo>
                  <a:pt x="5094" y="2136"/>
                </a:lnTo>
                <a:lnTo>
                  <a:pt x="5094" y="2142"/>
                </a:lnTo>
                <a:lnTo>
                  <a:pt x="5118" y="2136"/>
                </a:lnTo>
                <a:lnTo>
                  <a:pt x="5118" y="2142"/>
                </a:lnTo>
                <a:lnTo>
                  <a:pt x="5136" y="2160"/>
                </a:lnTo>
                <a:lnTo>
                  <a:pt x="5166" y="2160"/>
                </a:lnTo>
                <a:lnTo>
                  <a:pt x="5172" y="2166"/>
                </a:lnTo>
                <a:lnTo>
                  <a:pt x="5184" y="2166"/>
                </a:lnTo>
                <a:lnTo>
                  <a:pt x="5196" y="2172"/>
                </a:lnTo>
                <a:lnTo>
                  <a:pt x="5208" y="2172"/>
                </a:lnTo>
                <a:lnTo>
                  <a:pt x="5220" y="2166"/>
                </a:lnTo>
                <a:lnTo>
                  <a:pt x="5274" y="2148"/>
                </a:lnTo>
                <a:lnTo>
                  <a:pt x="5322" y="2148"/>
                </a:lnTo>
                <a:lnTo>
                  <a:pt x="5334" y="2154"/>
                </a:lnTo>
                <a:lnTo>
                  <a:pt x="5340" y="2154"/>
                </a:lnTo>
                <a:lnTo>
                  <a:pt x="5346" y="2160"/>
                </a:lnTo>
                <a:lnTo>
                  <a:pt x="5382" y="2160"/>
                </a:lnTo>
                <a:lnTo>
                  <a:pt x="5406" y="2184"/>
                </a:lnTo>
                <a:lnTo>
                  <a:pt x="5466" y="2184"/>
                </a:lnTo>
                <a:lnTo>
                  <a:pt x="5472" y="2190"/>
                </a:lnTo>
                <a:lnTo>
                  <a:pt x="5472" y="2196"/>
                </a:lnTo>
                <a:lnTo>
                  <a:pt x="5484" y="2208"/>
                </a:lnTo>
                <a:lnTo>
                  <a:pt x="5484" y="2214"/>
                </a:lnTo>
                <a:lnTo>
                  <a:pt x="5502" y="2214"/>
                </a:lnTo>
                <a:lnTo>
                  <a:pt x="5514" y="2220"/>
                </a:lnTo>
                <a:lnTo>
                  <a:pt x="5514" y="2232"/>
                </a:lnTo>
                <a:lnTo>
                  <a:pt x="5520" y="2238"/>
                </a:lnTo>
                <a:lnTo>
                  <a:pt x="5586" y="2238"/>
                </a:lnTo>
                <a:lnTo>
                  <a:pt x="5592" y="2244"/>
                </a:lnTo>
                <a:lnTo>
                  <a:pt x="5598" y="2244"/>
                </a:lnTo>
                <a:lnTo>
                  <a:pt x="5610" y="2250"/>
                </a:lnTo>
                <a:lnTo>
                  <a:pt x="5634" y="2250"/>
                </a:lnTo>
                <a:lnTo>
                  <a:pt x="5646" y="2244"/>
                </a:lnTo>
                <a:lnTo>
                  <a:pt x="5664" y="2244"/>
                </a:lnTo>
                <a:lnTo>
                  <a:pt x="5670" y="2250"/>
                </a:lnTo>
                <a:lnTo>
                  <a:pt x="5670" y="2256"/>
                </a:lnTo>
                <a:lnTo>
                  <a:pt x="5676" y="2256"/>
                </a:lnTo>
                <a:lnTo>
                  <a:pt x="5694" y="2238"/>
                </a:lnTo>
                <a:lnTo>
                  <a:pt x="5694" y="2232"/>
                </a:lnTo>
                <a:lnTo>
                  <a:pt x="5742" y="2232"/>
                </a:lnTo>
                <a:lnTo>
                  <a:pt x="5754" y="2220"/>
                </a:lnTo>
                <a:lnTo>
                  <a:pt x="5790" y="2220"/>
                </a:lnTo>
                <a:lnTo>
                  <a:pt x="5802" y="2208"/>
                </a:lnTo>
                <a:lnTo>
                  <a:pt x="5802" y="2196"/>
                </a:lnTo>
                <a:lnTo>
                  <a:pt x="5832" y="2166"/>
                </a:lnTo>
                <a:lnTo>
                  <a:pt x="5850" y="2166"/>
                </a:lnTo>
                <a:lnTo>
                  <a:pt x="5862" y="2172"/>
                </a:lnTo>
                <a:lnTo>
                  <a:pt x="5898" y="2172"/>
                </a:lnTo>
                <a:lnTo>
                  <a:pt x="5916" y="2190"/>
                </a:lnTo>
                <a:lnTo>
                  <a:pt x="5928" y="2196"/>
                </a:lnTo>
                <a:lnTo>
                  <a:pt x="5952" y="2196"/>
                </a:lnTo>
                <a:lnTo>
                  <a:pt x="5964" y="2190"/>
                </a:lnTo>
                <a:lnTo>
                  <a:pt x="5970" y="2184"/>
                </a:lnTo>
                <a:lnTo>
                  <a:pt x="5994" y="2190"/>
                </a:lnTo>
                <a:lnTo>
                  <a:pt x="6012" y="2190"/>
                </a:lnTo>
                <a:lnTo>
                  <a:pt x="6048" y="2214"/>
                </a:lnTo>
                <a:lnTo>
                  <a:pt x="6084" y="2214"/>
                </a:lnTo>
                <a:lnTo>
                  <a:pt x="6090" y="2220"/>
                </a:lnTo>
                <a:lnTo>
                  <a:pt x="6102" y="2220"/>
                </a:lnTo>
                <a:lnTo>
                  <a:pt x="6120" y="2202"/>
                </a:lnTo>
                <a:lnTo>
                  <a:pt x="6120" y="2190"/>
                </a:lnTo>
                <a:lnTo>
                  <a:pt x="6144" y="2190"/>
                </a:lnTo>
                <a:lnTo>
                  <a:pt x="6156" y="2184"/>
                </a:lnTo>
                <a:lnTo>
                  <a:pt x="6162" y="2178"/>
                </a:lnTo>
                <a:lnTo>
                  <a:pt x="6162" y="2166"/>
                </a:lnTo>
                <a:lnTo>
                  <a:pt x="6150" y="2166"/>
                </a:lnTo>
                <a:lnTo>
                  <a:pt x="6144" y="2160"/>
                </a:lnTo>
                <a:lnTo>
                  <a:pt x="6138" y="2118"/>
                </a:lnTo>
                <a:lnTo>
                  <a:pt x="6138" y="2046"/>
                </a:lnTo>
                <a:lnTo>
                  <a:pt x="6156" y="2028"/>
                </a:lnTo>
                <a:lnTo>
                  <a:pt x="6156" y="2016"/>
                </a:lnTo>
                <a:lnTo>
                  <a:pt x="6150" y="2010"/>
                </a:lnTo>
                <a:lnTo>
                  <a:pt x="6138" y="2004"/>
                </a:lnTo>
                <a:lnTo>
                  <a:pt x="6126" y="1992"/>
                </a:lnTo>
                <a:lnTo>
                  <a:pt x="6114" y="1992"/>
                </a:lnTo>
                <a:lnTo>
                  <a:pt x="6108" y="1986"/>
                </a:lnTo>
                <a:lnTo>
                  <a:pt x="6096" y="1986"/>
                </a:lnTo>
                <a:lnTo>
                  <a:pt x="6078" y="1980"/>
                </a:lnTo>
                <a:lnTo>
                  <a:pt x="6072" y="1980"/>
                </a:lnTo>
                <a:lnTo>
                  <a:pt x="6072" y="1968"/>
                </a:lnTo>
                <a:lnTo>
                  <a:pt x="6078" y="1968"/>
                </a:lnTo>
                <a:lnTo>
                  <a:pt x="6120" y="1926"/>
                </a:lnTo>
                <a:lnTo>
                  <a:pt x="6156" y="1920"/>
                </a:lnTo>
                <a:lnTo>
                  <a:pt x="6162" y="1908"/>
                </a:lnTo>
                <a:lnTo>
                  <a:pt x="6204" y="1914"/>
                </a:lnTo>
                <a:lnTo>
                  <a:pt x="6258" y="1902"/>
                </a:lnTo>
                <a:lnTo>
                  <a:pt x="6294" y="1920"/>
                </a:lnTo>
                <a:lnTo>
                  <a:pt x="6330" y="1944"/>
                </a:lnTo>
                <a:lnTo>
                  <a:pt x="6402" y="1944"/>
                </a:lnTo>
                <a:lnTo>
                  <a:pt x="6408" y="1950"/>
                </a:lnTo>
                <a:lnTo>
                  <a:pt x="6420" y="1956"/>
                </a:lnTo>
                <a:lnTo>
                  <a:pt x="6426" y="1962"/>
                </a:lnTo>
                <a:lnTo>
                  <a:pt x="6438" y="1968"/>
                </a:lnTo>
                <a:lnTo>
                  <a:pt x="6438" y="1980"/>
                </a:lnTo>
                <a:lnTo>
                  <a:pt x="6444" y="1980"/>
                </a:lnTo>
                <a:lnTo>
                  <a:pt x="6456" y="1992"/>
                </a:lnTo>
                <a:lnTo>
                  <a:pt x="6468" y="1998"/>
                </a:lnTo>
                <a:lnTo>
                  <a:pt x="6480" y="2010"/>
                </a:lnTo>
                <a:lnTo>
                  <a:pt x="6492" y="2010"/>
                </a:lnTo>
                <a:lnTo>
                  <a:pt x="6498" y="2016"/>
                </a:lnTo>
                <a:lnTo>
                  <a:pt x="6504" y="2016"/>
                </a:lnTo>
                <a:lnTo>
                  <a:pt x="6510" y="2046"/>
                </a:lnTo>
                <a:lnTo>
                  <a:pt x="6558" y="2070"/>
                </a:lnTo>
                <a:lnTo>
                  <a:pt x="6570" y="2100"/>
                </a:lnTo>
                <a:lnTo>
                  <a:pt x="6582" y="2100"/>
                </a:lnTo>
                <a:lnTo>
                  <a:pt x="6630" y="2124"/>
                </a:lnTo>
                <a:lnTo>
                  <a:pt x="6636" y="2136"/>
                </a:lnTo>
                <a:lnTo>
                  <a:pt x="6654" y="2154"/>
                </a:lnTo>
                <a:lnTo>
                  <a:pt x="6660" y="2166"/>
                </a:lnTo>
                <a:lnTo>
                  <a:pt x="6672" y="2166"/>
                </a:lnTo>
                <a:lnTo>
                  <a:pt x="6678" y="2190"/>
                </a:lnTo>
                <a:lnTo>
                  <a:pt x="6684" y="2190"/>
                </a:lnTo>
                <a:lnTo>
                  <a:pt x="6690" y="2196"/>
                </a:lnTo>
                <a:lnTo>
                  <a:pt x="6714" y="2208"/>
                </a:lnTo>
                <a:lnTo>
                  <a:pt x="6720" y="2214"/>
                </a:lnTo>
                <a:lnTo>
                  <a:pt x="6732" y="2220"/>
                </a:lnTo>
                <a:lnTo>
                  <a:pt x="6780" y="2220"/>
                </a:lnTo>
                <a:lnTo>
                  <a:pt x="6792" y="2226"/>
                </a:lnTo>
                <a:lnTo>
                  <a:pt x="6798" y="2232"/>
                </a:lnTo>
                <a:lnTo>
                  <a:pt x="6810" y="2238"/>
                </a:lnTo>
                <a:lnTo>
                  <a:pt x="6822" y="2226"/>
                </a:lnTo>
                <a:lnTo>
                  <a:pt x="6834" y="2226"/>
                </a:lnTo>
                <a:lnTo>
                  <a:pt x="6852" y="2244"/>
                </a:lnTo>
                <a:lnTo>
                  <a:pt x="6864" y="2250"/>
                </a:lnTo>
                <a:lnTo>
                  <a:pt x="6882" y="2268"/>
                </a:lnTo>
                <a:lnTo>
                  <a:pt x="6924" y="2268"/>
                </a:lnTo>
                <a:lnTo>
                  <a:pt x="6942" y="2298"/>
                </a:lnTo>
                <a:lnTo>
                  <a:pt x="6960" y="2298"/>
                </a:lnTo>
                <a:lnTo>
                  <a:pt x="6966" y="2304"/>
                </a:lnTo>
                <a:lnTo>
                  <a:pt x="6966" y="2310"/>
                </a:lnTo>
                <a:lnTo>
                  <a:pt x="6972" y="2322"/>
                </a:lnTo>
                <a:lnTo>
                  <a:pt x="6972" y="2334"/>
                </a:lnTo>
                <a:lnTo>
                  <a:pt x="7014" y="2364"/>
                </a:lnTo>
                <a:lnTo>
                  <a:pt x="7038" y="2358"/>
                </a:lnTo>
                <a:lnTo>
                  <a:pt x="7050" y="2370"/>
                </a:lnTo>
                <a:lnTo>
                  <a:pt x="7068" y="2370"/>
                </a:lnTo>
                <a:lnTo>
                  <a:pt x="7068" y="2358"/>
                </a:lnTo>
                <a:lnTo>
                  <a:pt x="7098" y="2364"/>
                </a:lnTo>
                <a:lnTo>
                  <a:pt x="7098" y="2346"/>
                </a:lnTo>
                <a:lnTo>
                  <a:pt x="7104" y="2340"/>
                </a:lnTo>
                <a:lnTo>
                  <a:pt x="7110" y="2340"/>
                </a:lnTo>
                <a:lnTo>
                  <a:pt x="7122" y="2334"/>
                </a:lnTo>
                <a:lnTo>
                  <a:pt x="7152" y="2334"/>
                </a:lnTo>
                <a:lnTo>
                  <a:pt x="7158" y="2310"/>
                </a:lnTo>
                <a:lnTo>
                  <a:pt x="7200" y="2310"/>
                </a:lnTo>
                <a:lnTo>
                  <a:pt x="7212" y="2316"/>
                </a:lnTo>
                <a:lnTo>
                  <a:pt x="7218" y="2328"/>
                </a:lnTo>
                <a:lnTo>
                  <a:pt x="7218" y="2346"/>
                </a:lnTo>
                <a:lnTo>
                  <a:pt x="7242" y="2358"/>
                </a:lnTo>
                <a:lnTo>
                  <a:pt x="7242" y="2388"/>
                </a:lnTo>
                <a:lnTo>
                  <a:pt x="7224" y="2394"/>
                </a:lnTo>
                <a:lnTo>
                  <a:pt x="7236" y="2412"/>
                </a:lnTo>
                <a:lnTo>
                  <a:pt x="7236" y="2430"/>
                </a:lnTo>
                <a:lnTo>
                  <a:pt x="7248" y="2442"/>
                </a:lnTo>
                <a:lnTo>
                  <a:pt x="7248" y="2466"/>
                </a:lnTo>
                <a:lnTo>
                  <a:pt x="7266" y="2472"/>
                </a:lnTo>
                <a:lnTo>
                  <a:pt x="7260" y="2502"/>
                </a:lnTo>
                <a:lnTo>
                  <a:pt x="7266" y="2526"/>
                </a:lnTo>
                <a:lnTo>
                  <a:pt x="7260" y="2532"/>
                </a:lnTo>
                <a:lnTo>
                  <a:pt x="7254" y="2532"/>
                </a:lnTo>
                <a:lnTo>
                  <a:pt x="7254" y="2550"/>
                </a:lnTo>
                <a:lnTo>
                  <a:pt x="7260" y="2562"/>
                </a:lnTo>
                <a:lnTo>
                  <a:pt x="7260" y="2574"/>
                </a:lnTo>
                <a:lnTo>
                  <a:pt x="7254" y="2580"/>
                </a:lnTo>
                <a:lnTo>
                  <a:pt x="7248" y="2580"/>
                </a:lnTo>
                <a:lnTo>
                  <a:pt x="7236" y="2574"/>
                </a:lnTo>
                <a:lnTo>
                  <a:pt x="7224" y="2574"/>
                </a:lnTo>
                <a:lnTo>
                  <a:pt x="7206" y="2568"/>
                </a:lnTo>
                <a:lnTo>
                  <a:pt x="7194" y="2562"/>
                </a:lnTo>
                <a:lnTo>
                  <a:pt x="7170" y="2562"/>
                </a:lnTo>
                <a:lnTo>
                  <a:pt x="7164" y="2568"/>
                </a:lnTo>
                <a:lnTo>
                  <a:pt x="7170" y="2574"/>
                </a:lnTo>
                <a:lnTo>
                  <a:pt x="7170" y="2586"/>
                </a:lnTo>
                <a:lnTo>
                  <a:pt x="7146" y="2586"/>
                </a:lnTo>
                <a:lnTo>
                  <a:pt x="7146" y="2598"/>
                </a:lnTo>
                <a:lnTo>
                  <a:pt x="7152" y="2610"/>
                </a:lnTo>
                <a:lnTo>
                  <a:pt x="7158" y="2610"/>
                </a:lnTo>
                <a:lnTo>
                  <a:pt x="7170" y="2622"/>
                </a:lnTo>
                <a:lnTo>
                  <a:pt x="7182" y="2628"/>
                </a:lnTo>
                <a:lnTo>
                  <a:pt x="7194" y="2646"/>
                </a:lnTo>
                <a:lnTo>
                  <a:pt x="7206" y="2658"/>
                </a:lnTo>
                <a:lnTo>
                  <a:pt x="7212" y="2676"/>
                </a:lnTo>
                <a:lnTo>
                  <a:pt x="7212" y="2688"/>
                </a:lnTo>
                <a:lnTo>
                  <a:pt x="7224" y="2700"/>
                </a:lnTo>
                <a:lnTo>
                  <a:pt x="7230" y="2712"/>
                </a:lnTo>
                <a:lnTo>
                  <a:pt x="7236" y="2748"/>
                </a:lnTo>
                <a:lnTo>
                  <a:pt x="7206" y="2742"/>
                </a:lnTo>
                <a:lnTo>
                  <a:pt x="7200" y="2766"/>
                </a:lnTo>
                <a:lnTo>
                  <a:pt x="7224" y="2778"/>
                </a:lnTo>
                <a:lnTo>
                  <a:pt x="7260" y="2778"/>
                </a:lnTo>
                <a:lnTo>
                  <a:pt x="7260" y="2718"/>
                </a:lnTo>
                <a:lnTo>
                  <a:pt x="7266" y="2712"/>
                </a:lnTo>
                <a:lnTo>
                  <a:pt x="7272" y="2712"/>
                </a:lnTo>
                <a:lnTo>
                  <a:pt x="7284" y="2718"/>
                </a:lnTo>
                <a:lnTo>
                  <a:pt x="7290" y="2724"/>
                </a:lnTo>
                <a:lnTo>
                  <a:pt x="7302" y="2712"/>
                </a:lnTo>
                <a:lnTo>
                  <a:pt x="7308" y="2724"/>
                </a:lnTo>
                <a:lnTo>
                  <a:pt x="7314" y="2730"/>
                </a:lnTo>
                <a:lnTo>
                  <a:pt x="7320" y="2742"/>
                </a:lnTo>
                <a:lnTo>
                  <a:pt x="7332" y="2754"/>
                </a:lnTo>
                <a:lnTo>
                  <a:pt x="7344" y="2754"/>
                </a:lnTo>
                <a:lnTo>
                  <a:pt x="7356" y="2748"/>
                </a:lnTo>
                <a:lnTo>
                  <a:pt x="7368" y="2748"/>
                </a:lnTo>
                <a:lnTo>
                  <a:pt x="7374" y="2742"/>
                </a:lnTo>
                <a:lnTo>
                  <a:pt x="7380" y="2742"/>
                </a:lnTo>
                <a:lnTo>
                  <a:pt x="7380" y="2760"/>
                </a:lnTo>
                <a:lnTo>
                  <a:pt x="7386" y="2760"/>
                </a:lnTo>
                <a:lnTo>
                  <a:pt x="7392" y="2754"/>
                </a:lnTo>
                <a:lnTo>
                  <a:pt x="7404" y="2748"/>
                </a:lnTo>
                <a:lnTo>
                  <a:pt x="7422" y="2742"/>
                </a:lnTo>
                <a:lnTo>
                  <a:pt x="7440" y="2730"/>
                </a:lnTo>
                <a:lnTo>
                  <a:pt x="7452" y="2724"/>
                </a:lnTo>
                <a:lnTo>
                  <a:pt x="7464" y="2700"/>
                </a:lnTo>
                <a:lnTo>
                  <a:pt x="7464" y="2682"/>
                </a:lnTo>
                <a:lnTo>
                  <a:pt x="7470" y="2664"/>
                </a:lnTo>
                <a:lnTo>
                  <a:pt x="7470" y="2628"/>
                </a:lnTo>
                <a:lnTo>
                  <a:pt x="7494" y="2622"/>
                </a:lnTo>
                <a:lnTo>
                  <a:pt x="7494" y="2562"/>
                </a:lnTo>
                <a:lnTo>
                  <a:pt x="7500" y="2550"/>
                </a:lnTo>
                <a:lnTo>
                  <a:pt x="7506" y="2544"/>
                </a:lnTo>
                <a:lnTo>
                  <a:pt x="7518" y="2520"/>
                </a:lnTo>
                <a:lnTo>
                  <a:pt x="7518" y="2490"/>
                </a:lnTo>
                <a:lnTo>
                  <a:pt x="7524" y="2472"/>
                </a:lnTo>
                <a:lnTo>
                  <a:pt x="7524" y="2454"/>
                </a:lnTo>
                <a:lnTo>
                  <a:pt x="7518" y="2442"/>
                </a:lnTo>
                <a:lnTo>
                  <a:pt x="7518" y="2424"/>
                </a:lnTo>
                <a:lnTo>
                  <a:pt x="7512" y="2418"/>
                </a:lnTo>
                <a:lnTo>
                  <a:pt x="7512" y="2412"/>
                </a:lnTo>
                <a:lnTo>
                  <a:pt x="7518" y="2400"/>
                </a:lnTo>
                <a:lnTo>
                  <a:pt x="7524" y="2394"/>
                </a:lnTo>
                <a:lnTo>
                  <a:pt x="7524" y="2382"/>
                </a:lnTo>
                <a:lnTo>
                  <a:pt x="7530" y="2376"/>
                </a:lnTo>
                <a:lnTo>
                  <a:pt x="7530" y="2364"/>
                </a:lnTo>
                <a:lnTo>
                  <a:pt x="7524" y="2358"/>
                </a:lnTo>
                <a:lnTo>
                  <a:pt x="7518" y="2346"/>
                </a:lnTo>
                <a:lnTo>
                  <a:pt x="7524" y="2334"/>
                </a:lnTo>
                <a:lnTo>
                  <a:pt x="7530" y="2328"/>
                </a:lnTo>
                <a:lnTo>
                  <a:pt x="7536" y="2316"/>
                </a:lnTo>
                <a:lnTo>
                  <a:pt x="7536" y="2298"/>
                </a:lnTo>
                <a:lnTo>
                  <a:pt x="7530" y="2292"/>
                </a:lnTo>
                <a:lnTo>
                  <a:pt x="7530" y="2280"/>
                </a:lnTo>
                <a:lnTo>
                  <a:pt x="7518" y="2256"/>
                </a:lnTo>
                <a:lnTo>
                  <a:pt x="7512" y="2250"/>
                </a:lnTo>
                <a:lnTo>
                  <a:pt x="7512" y="2238"/>
                </a:lnTo>
                <a:lnTo>
                  <a:pt x="7506" y="2232"/>
                </a:lnTo>
                <a:lnTo>
                  <a:pt x="7506" y="2220"/>
                </a:lnTo>
                <a:lnTo>
                  <a:pt x="7500" y="2214"/>
                </a:lnTo>
                <a:lnTo>
                  <a:pt x="7500" y="2202"/>
                </a:lnTo>
                <a:lnTo>
                  <a:pt x="7494" y="2196"/>
                </a:lnTo>
                <a:lnTo>
                  <a:pt x="7482" y="2190"/>
                </a:lnTo>
                <a:lnTo>
                  <a:pt x="7476" y="2184"/>
                </a:lnTo>
                <a:lnTo>
                  <a:pt x="7482" y="2178"/>
                </a:lnTo>
                <a:lnTo>
                  <a:pt x="7476" y="2178"/>
                </a:lnTo>
                <a:lnTo>
                  <a:pt x="7470" y="2172"/>
                </a:lnTo>
                <a:lnTo>
                  <a:pt x="7458" y="2166"/>
                </a:lnTo>
                <a:lnTo>
                  <a:pt x="7446" y="2154"/>
                </a:lnTo>
                <a:lnTo>
                  <a:pt x="7440" y="2142"/>
                </a:lnTo>
                <a:lnTo>
                  <a:pt x="7434" y="2124"/>
                </a:lnTo>
                <a:lnTo>
                  <a:pt x="7434" y="2112"/>
                </a:lnTo>
                <a:lnTo>
                  <a:pt x="7428" y="2106"/>
                </a:lnTo>
                <a:lnTo>
                  <a:pt x="7428" y="2100"/>
                </a:lnTo>
                <a:lnTo>
                  <a:pt x="7416" y="2094"/>
                </a:lnTo>
                <a:lnTo>
                  <a:pt x="7416" y="2082"/>
                </a:lnTo>
                <a:lnTo>
                  <a:pt x="7422" y="2070"/>
                </a:lnTo>
                <a:lnTo>
                  <a:pt x="7422" y="2040"/>
                </a:lnTo>
                <a:lnTo>
                  <a:pt x="7410" y="2028"/>
                </a:lnTo>
                <a:lnTo>
                  <a:pt x="7404" y="2016"/>
                </a:lnTo>
                <a:lnTo>
                  <a:pt x="7398" y="2010"/>
                </a:lnTo>
                <a:lnTo>
                  <a:pt x="7380" y="2004"/>
                </a:lnTo>
                <a:lnTo>
                  <a:pt x="7380" y="1998"/>
                </a:lnTo>
                <a:lnTo>
                  <a:pt x="7374" y="1992"/>
                </a:lnTo>
                <a:lnTo>
                  <a:pt x="7368" y="1980"/>
                </a:lnTo>
                <a:lnTo>
                  <a:pt x="7356" y="1968"/>
                </a:lnTo>
                <a:lnTo>
                  <a:pt x="7344" y="1968"/>
                </a:lnTo>
                <a:lnTo>
                  <a:pt x="7332" y="1956"/>
                </a:lnTo>
                <a:lnTo>
                  <a:pt x="7326" y="1956"/>
                </a:lnTo>
                <a:lnTo>
                  <a:pt x="7308" y="1950"/>
                </a:lnTo>
                <a:lnTo>
                  <a:pt x="7302" y="1938"/>
                </a:lnTo>
                <a:lnTo>
                  <a:pt x="7308" y="1938"/>
                </a:lnTo>
                <a:lnTo>
                  <a:pt x="7314" y="1944"/>
                </a:lnTo>
                <a:lnTo>
                  <a:pt x="7326" y="1944"/>
                </a:lnTo>
                <a:lnTo>
                  <a:pt x="7332" y="1950"/>
                </a:lnTo>
                <a:lnTo>
                  <a:pt x="7344" y="1950"/>
                </a:lnTo>
                <a:lnTo>
                  <a:pt x="7350" y="1944"/>
                </a:lnTo>
                <a:lnTo>
                  <a:pt x="7350" y="1938"/>
                </a:lnTo>
                <a:lnTo>
                  <a:pt x="7344" y="1938"/>
                </a:lnTo>
                <a:lnTo>
                  <a:pt x="7332" y="1932"/>
                </a:lnTo>
                <a:lnTo>
                  <a:pt x="7326" y="1926"/>
                </a:lnTo>
                <a:lnTo>
                  <a:pt x="7320" y="1926"/>
                </a:lnTo>
                <a:lnTo>
                  <a:pt x="7242" y="1890"/>
                </a:lnTo>
                <a:lnTo>
                  <a:pt x="7236" y="1890"/>
                </a:lnTo>
                <a:lnTo>
                  <a:pt x="7230" y="1884"/>
                </a:lnTo>
                <a:lnTo>
                  <a:pt x="7218" y="1878"/>
                </a:lnTo>
                <a:lnTo>
                  <a:pt x="7206" y="1866"/>
                </a:lnTo>
                <a:lnTo>
                  <a:pt x="7194" y="1860"/>
                </a:lnTo>
                <a:lnTo>
                  <a:pt x="7188" y="1854"/>
                </a:lnTo>
                <a:lnTo>
                  <a:pt x="7170" y="1854"/>
                </a:lnTo>
                <a:lnTo>
                  <a:pt x="7164" y="1860"/>
                </a:lnTo>
                <a:lnTo>
                  <a:pt x="7152" y="1866"/>
                </a:lnTo>
                <a:lnTo>
                  <a:pt x="7116" y="1854"/>
                </a:lnTo>
                <a:lnTo>
                  <a:pt x="7152" y="1896"/>
                </a:lnTo>
                <a:lnTo>
                  <a:pt x="7146" y="1920"/>
                </a:lnTo>
                <a:lnTo>
                  <a:pt x="7134" y="1920"/>
                </a:lnTo>
                <a:lnTo>
                  <a:pt x="7134" y="1890"/>
                </a:lnTo>
                <a:lnTo>
                  <a:pt x="7116" y="1878"/>
                </a:lnTo>
                <a:lnTo>
                  <a:pt x="7116" y="1908"/>
                </a:lnTo>
                <a:lnTo>
                  <a:pt x="7068" y="1908"/>
                </a:lnTo>
                <a:lnTo>
                  <a:pt x="7074" y="1902"/>
                </a:lnTo>
                <a:lnTo>
                  <a:pt x="7074" y="1884"/>
                </a:lnTo>
                <a:lnTo>
                  <a:pt x="7068" y="1878"/>
                </a:lnTo>
                <a:lnTo>
                  <a:pt x="7044" y="1878"/>
                </a:lnTo>
                <a:lnTo>
                  <a:pt x="7038" y="1890"/>
                </a:lnTo>
                <a:lnTo>
                  <a:pt x="7014" y="1890"/>
                </a:lnTo>
                <a:lnTo>
                  <a:pt x="7002" y="1854"/>
                </a:lnTo>
                <a:lnTo>
                  <a:pt x="6996" y="1854"/>
                </a:lnTo>
                <a:lnTo>
                  <a:pt x="6984" y="1830"/>
                </a:lnTo>
                <a:lnTo>
                  <a:pt x="6912" y="1836"/>
                </a:lnTo>
                <a:lnTo>
                  <a:pt x="6906" y="1824"/>
                </a:lnTo>
                <a:lnTo>
                  <a:pt x="6882" y="1824"/>
                </a:lnTo>
                <a:lnTo>
                  <a:pt x="6870" y="1818"/>
                </a:lnTo>
                <a:lnTo>
                  <a:pt x="6864" y="1812"/>
                </a:lnTo>
                <a:lnTo>
                  <a:pt x="6864" y="1794"/>
                </a:lnTo>
                <a:lnTo>
                  <a:pt x="6876" y="1788"/>
                </a:lnTo>
                <a:lnTo>
                  <a:pt x="6888" y="1776"/>
                </a:lnTo>
                <a:lnTo>
                  <a:pt x="6900" y="1776"/>
                </a:lnTo>
                <a:lnTo>
                  <a:pt x="6900" y="1752"/>
                </a:lnTo>
                <a:lnTo>
                  <a:pt x="6906" y="1752"/>
                </a:lnTo>
                <a:lnTo>
                  <a:pt x="6918" y="1746"/>
                </a:lnTo>
                <a:lnTo>
                  <a:pt x="6930" y="1734"/>
                </a:lnTo>
                <a:lnTo>
                  <a:pt x="6930" y="1728"/>
                </a:lnTo>
                <a:lnTo>
                  <a:pt x="6936" y="1716"/>
                </a:lnTo>
                <a:lnTo>
                  <a:pt x="6936" y="1710"/>
                </a:lnTo>
                <a:lnTo>
                  <a:pt x="6942" y="1698"/>
                </a:lnTo>
                <a:lnTo>
                  <a:pt x="6930" y="1686"/>
                </a:lnTo>
                <a:lnTo>
                  <a:pt x="6942" y="1662"/>
                </a:lnTo>
                <a:lnTo>
                  <a:pt x="6930" y="1650"/>
                </a:lnTo>
                <a:lnTo>
                  <a:pt x="6948" y="1632"/>
                </a:lnTo>
                <a:lnTo>
                  <a:pt x="6972" y="1626"/>
                </a:lnTo>
                <a:lnTo>
                  <a:pt x="6960" y="1596"/>
                </a:lnTo>
                <a:lnTo>
                  <a:pt x="6984" y="1590"/>
                </a:lnTo>
                <a:lnTo>
                  <a:pt x="6960" y="1554"/>
                </a:lnTo>
                <a:lnTo>
                  <a:pt x="6990" y="1542"/>
                </a:lnTo>
                <a:lnTo>
                  <a:pt x="6990" y="1500"/>
                </a:lnTo>
                <a:lnTo>
                  <a:pt x="6996" y="1488"/>
                </a:lnTo>
                <a:lnTo>
                  <a:pt x="7002" y="1482"/>
                </a:lnTo>
                <a:lnTo>
                  <a:pt x="7020" y="1470"/>
                </a:lnTo>
                <a:lnTo>
                  <a:pt x="7032" y="1464"/>
                </a:lnTo>
                <a:lnTo>
                  <a:pt x="7050" y="1464"/>
                </a:lnTo>
                <a:lnTo>
                  <a:pt x="7068" y="1470"/>
                </a:lnTo>
                <a:lnTo>
                  <a:pt x="7188" y="1470"/>
                </a:lnTo>
                <a:lnTo>
                  <a:pt x="7206" y="1488"/>
                </a:lnTo>
                <a:lnTo>
                  <a:pt x="7224" y="1482"/>
                </a:lnTo>
                <a:lnTo>
                  <a:pt x="7218" y="1464"/>
                </a:lnTo>
                <a:lnTo>
                  <a:pt x="7290" y="1482"/>
                </a:lnTo>
                <a:lnTo>
                  <a:pt x="7320" y="1464"/>
                </a:lnTo>
                <a:lnTo>
                  <a:pt x="7350" y="1488"/>
                </a:lnTo>
                <a:lnTo>
                  <a:pt x="7356" y="1452"/>
                </a:lnTo>
                <a:lnTo>
                  <a:pt x="7434" y="1452"/>
                </a:lnTo>
                <a:lnTo>
                  <a:pt x="7446" y="1458"/>
                </a:lnTo>
                <a:lnTo>
                  <a:pt x="7452" y="1470"/>
                </a:lnTo>
                <a:lnTo>
                  <a:pt x="7458" y="1470"/>
                </a:lnTo>
                <a:lnTo>
                  <a:pt x="7464" y="1464"/>
                </a:lnTo>
                <a:lnTo>
                  <a:pt x="7476" y="1464"/>
                </a:lnTo>
                <a:lnTo>
                  <a:pt x="7482" y="1458"/>
                </a:lnTo>
                <a:lnTo>
                  <a:pt x="7494" y="1452"/>
                </a:lnTo>
                <a:lnTo>
                  <a:pt x="7518" y="1470"/>
                </a:lnTo>
                <a:lnTo>
                  <a:pt x="7560" y="1476"/>
                </a:lnTo>
                <a:lnTo>
                  <a:pt x="7506" y="1488"/>
                </a:lnTo>
                <a:lnTo>
                  <a:pt x="7506" y="1494"/>
                </a:lnTo>
                <a:lnTo>
                  <a:pt x="7512" y="1500"/>
                </a:lnTo>
                <a:lnTo>
                  <a:pt x="7524" y="1506"/>
                </a:lnTo>
                <a:lnTo>
                  <a:pt x="7530" y="1512"/>
                </a:lnTo>
                <a:lnTo>
                  <a:pt x="7542" y="1512"/>
                </a:lnTo>
                <a:lnTo>
                  <a:pt x="7548" y="1506"/>
                </a:lnTo>
                <a:lnTo>
                  <a:pt x="7560" y="1506"/>
                </a:lnTo>
                <a:lnTo>
                  <a:pt x="7572" y="1500"/>
                </a:lnTo>
                <a:lnTo>
                  <a:pt x="7578" y="1494"/>
                </a:lnTo>
                <a:lnTo>
                  <a:pt x="7584" y="1494"/>
                </a:lnTo>
                <a:lnTo>
                  <a:pt x="7614" y="1506"/>
                </a:lnTo>
                <a:lnTo>
                  <a:pt x="7638" y="1488"/>
                </a:lnTo>
                <a:lnTo>
                  <a:pt x="7644" y="1488"/>
                </a:lnTo>
                <a:lnTo>
                  <a:pt x="7650" y="1494"/>
                </a:lnTo>
                <a:lnTo>
                  <a:pt x="7686" y="1494"/>
                </a:lnTo>
                <a:lnTo>
                  <a:pt x="7692" y="1488"/>
                </a:lnTo>
                <a:lnTo>
                  <a:pt x="7692" y="1476"/>
                </a:lnTo>
                <a:lnTo>
                  <a:pt x="7728" y="1482"/>
                </a:lnTo>
                <a:lnTo>
                  <a:pt x="7680" y="1452"/>
                </a:lnTo>
                <a:lnTo>
                  <a:pt x="7650" y="1464"/>
                </a:lnTo>
                <a:lnTo>
                  <a:pt x="7644" y="1446"/>
                </a:lnTo>
                <a:lnTo>
                  <a:pt x="7638" y="1434"/>
                </a:lnTo>
                <a:lnTo>
                  <a:pt x="7632" y="1428"/>
                </a:lnTo>
                <a:lnTo>
                  <a:pt x="7626" y="1416"/>
                </a:lnTo>
                <a:lnTo>
                  <a:pt x="7626" y="1398"/>
                </a:lnTo>
                <a:lnTo>
                  <a:pt x="7650" y="1374"/>
                </a:lnTo>
                <a:lnTo>
                  <a:pt x="7644" y="1344"/>
                </a:lnTo>
                <a:lnTo>
                  <a:pt x="7662" y="1332"/>
                </a:lnTo>
                <a:lnTo>
                  <a:pt x="7650" y="1326"/>
                </a:lnTo>
                <a:lnTo>
                  <a:pt x="7638" y="1314"/>
                </a:lnTo>
                <a:lnTo>
                  <a:pt x="7638" y="1302"/>
                </a:lnTo>
                <a:lnTo>
                  <a:pt x="7644" y="1296"/>
                </a:lnTo>
                <a:lnTo>
                  <a:pt x="7662" y="1290"/>
                </a:lnTo>
                <a:lnTo>
                  <a:pt x="7698" y="1290"/>
                </a:lnTo>
                <a:lnTo>
                  <a:pt x="7710" y="1296"/>
                </a:lnTo>
                <a:lnTo>
                  <a:pt x="7728" y="1296"/>
                </a:lnTo>
                <a:lnTo>
                  <a:pt x="7746" y="1278"/>
                </a:lnTo>
                <a:lnTo>
                  <a:pt x="7782" y="1308"/>
                </a:lnTo>
                <a:lnTo>
                  <a:pt x="7806" y="1290"/>
                </a:lnTo>
                <a:lnTo>
                  <a:pt x="7812" y="1302"/>
                </a:lnTo>
                <a:lnTo>
                  <a:pt x="7818" y="1308"/>
                </a:lnTo>
                <a:lnTo>
                  <a:pt x="7830" y="1332"/>
                </a:lnTo>
                <a:lnTo>
                  <a:pt x="7830" y="1338"/>
                </a:lnTo>
                <a:lnTo>
                  <a:pt x="7836" y="1344"/>
                </a:lnTo>
                <a:lnTo>
                  <a:pt x="7878" y="1344"/>
                </a:lnTo>
                <a:lnTo>
                  <a:pt x="7878" y="1362"/>
                </a:lnTo>
                <a:lnTo>
                  <a:pt x="7884" y="1374"/>
                </a:lnTo>
                <a:lnTo>
                  <a:pt x="7890" y="1380"/>
                </a:lnTo>
                <a:lnTo>
                  <a:pt x="7896" y="1380"/>
                </a:lnTo>
                <a:lnTo>
                  <a:pt x="7914" y="1362"/>
                </a:lnTo>
                <a:lnTo>
                  <a:pt x="7932" y="1326"/>
                </a:lnTo>
                <a:lnTo>
                  <a:pt x="7938" y="1320"/>
                </a:lnTo>
                <a:lnTo>
                  <a:pt x="7938" y="1314"/>
                </a:lnTo>
                <a:lnTo>
                  <a:pt x="7962" y="1302"/>
                </a:lnTo>
                <a:lnTo>
                  <a:pt x="7992" y="1314"/>
                </a:lnTo>
                <a:lnTo>
                  <a:pt x="7986" y="1302"/>
                </a:lnTo>
                <a:lnTo>
                  <a:pt x="7962" y="1284"/>
                </a:lnTo>
                <a:lnTo>
                  <a:pt x="7956" y="1278"/>
                </a:lnTo>
                <a:lnTo>
                  <a:pt x="7932" y="1266"/>
                </a:lnTo>
                <a:lnTo>
                  <a:pt x="7926" y="1254"/>
                </a:lnTo>
                <a:lnTo>
                  <a:pt x="7914" y="1248"/>
                </a:lnTo>
                <a:lnTo>
                  <a:pt x="7908" y="1242"/>
                </a:lnTo>
                <a:lnTo>
                  <a:pt x="7908" y="1230"/>
                </a:lnTo>
                <a:lnTo>
                  <a:pt x="7962" y="1230"/>
                </a:lnTo>
                <a:lnTo>
                  <a:pt x="7992" y="1236"/>
                </a:lnTo>
                <a:lnTo>
                  <a:pt x="8052" y="1236"/>
                </a:lnTo>
                <a:lnTo>
                  <a:pt x="8052" y="1254"/>
                </a:lnTo>
                <a:lnTo>
                  <a:pt x="8040" y="1254"/>
                </a:lnTo>
                <a:lnTo>
                  <a:pt x="8028" y="1248"/>
                </a:lnTo>
                <a:lnTo>
                  <a:pt x="7992" y="1248"/>
                </a:lnTo>
                <a:lnTo>
                  <a:pt x="7992" y="1266"/>
                </a:lnTo>
                <a:lnTo>
                  <a:pt x="8016" y="1290"/>
                </a:lnTo>
                <a:lnTo>
                  <a:pt x="8028" y="1296"/>
                </a:lnTo>
                <a:lnTo>
                  <a:pt x="8034" y="1320"/>
                </a:lnTo>
                <a:lnTo>
                  <a:pt x="8064" y="1326"/>
                </a:lnTo>
                <a:lnTo>
                  <a:pt x="8058" y="1344"/>
                </a:lnTo>
                <a:lnTo>
                  <a:pt x="8076" y="1362"/>
                </a:lnTo>
                <a:lnTo>
                  <a:pt x="8046" y="1368"/>
                </a:lnTo>
                <a:lnTo>
                  <a:pt x="8040" y="1380"/>
                </a:lnTo>
                <a:lnTo>
                  <a:pt x="8022" y="1386"/>
                </a:lnTo>
                <a:lnTo>
                  <a:pt x="8028" y="1398"/>
                </a:lnTo>
                <a:lnTo>
                  <a:pt x="8028" y="1404"/>
                </a:lnTo>
                <a:lnTo>
                  <a:pt x="8034" y="1416"/>
                </a:lnTo>
                <a:lnTo>
                  <a:pt x="8034" y="1440"/>
                </a:lnTo>
                <a:lnTo>
                  <a:pt x="8028" y="1452"/>
                </a:lnTo>
                <a:lnTo>
                  <a:pt x="8016" y="1464"/>
                </a:lnTo>
                <a:lnTo>
                  <a:pt x="8004" y="1488"/>
                </a:lnTo>
                <a:lnTo>
                  <a:pt x="8004" y="1506"/>
                </a:lnTo>
                <a:lnTo>
                  <a:pt x="8010" y="1506"/>
                </a:lnTo>
                <a:lnTo>
                  <a:pt x="8016" y="1512"/>
                </a:lnTo>
                <a:lnTo>
                  <a:pt x="8022" y="1524"/>
                </a:lnTo>
                <a:lnTo>
                  <a:pt x="8016" y="1530"/>
                </a:lnTo>
                <a:lnTo>
                  <a:pt x="8010" y="1542"/>
                </a:lnTo>
                <a:lnTo>
                  <a:pt x="7986" y="1566"/>
                </a:lnTo>
                <a:lnTo>
                  <a:pt x="7974" y="1572"/>
                </a:lnTo>
                <a:lnTo>
                  <a:pt x="7968" y="1578"/>
                </a:lnTo>
                <a:lnTo>
                  <a:pt x="7962" y="1578"/>
                </a:lnTo>
                <a:lnTo>
                  <a:pt x="7962" y="1596"/>
                </a:lnTo>
                <a:lnTo>
                  <a:pt x="7944" y="1596"/>
                </a:lnTo>
                <a:lnTo>
                  <a:pt x="7950" y="1596"/>
                </a:lnTo>
                <a:lnTo>
                  <a:pt x="7956" y="1602"/>
                </a:lnTo>
                <a:lnTo>
                  <a:pt x="7968" y="1608"/>
                </a:lnTo>
                <a:lnTo>
                  <a:pt x="7980" y="1632"/>
                </a:lnTo>
                <a:lnTo>
                  <a:pt x="7974" y="1650"/>
                </a:lnTo>
                <a:lnTo>
                  <a:pt x="7974" y="1662"/>
                </a:lnTo>
                <a:lnTo>
                  <a:pt x="7968" y="1674"/>
                </a:lnTo>
                <a:lnTo>
                  <a:pt x="7968" y="1686"/>
                </a:lnTo>
                <a:lnTo>
                  <a:pt x="7974" y="1704"/>
                </a:lnTo>
                <a:lnTo>
                  <a:pt x="7992" y="1722"/>
                </a:lnTo>
                <a:lnTo>
                  <a:pt x="8016" y="1752"/>
                </a:lnTo>
                <a:lnTo>
                  <a:pt x="8046" y="1776"/>
                </a:lnTo>
                <a:lnTo>
                  <a:pt x="8070" y="1800"/>
                </a:lnTo>
                <a:lnTo>
                  <a:pt x="8082" y="1806"/>
                </a:lnTo>
                <a:lnTo>
                  <a:pt x="8142" y="1872"/>
                </a:lnTo>
                <a:lnTo>
                  <a:pt x="8154" y="1866"/>
                </a:lnTo>
                <a:lnTo>
                  <a:pt x="8238" y="1962"/>
                </a:lnTo>
                <a:lnTo>
                  <a:pt x="8286" y="1980"/>
                </a:lnTo>
                <a:lnTo>
                  <a:pt x="8310" y="2004"/>
                </a:lnTo>
                <a:lnTo>
                  <a:pt x="8316" y="2016"/>
                </a:lnTo>
                <a:lnTo>
                  <a:pt x="8328" y="2022"/>
                </a:lnTo>
                <a:lnTo>
                  <a:pt x="8334" y="2034"/>
                </a:lnTo>
                <a:lnTo>
                  <a:pt x="8388" y="2088"/>
                </a:lnTo>
                <a:lnTo>
                  <a:pt x="8406" y="2088"/>
                </a:lnTo>
                <a:lnTo>
                  <a:pt x="8406" y="2106"/>
                </a:lnTo>
                <a:lnTo>
                  <a:pt x="8418" y="2106"/>
                </a:lnTo>
                <a:lnTo>
                  <a:pt x="8430" y="2100"/>
                </a:lnTo>
                <a:lnTo>
                  <a:pt x="8436" y="2094"/>
                </a:lnTo>
                <a:lnTo>
                  <a:pt x="8442" y="2082"/>
                </a:lnTo>
                <a:lnTo>
                  <a:pt x="8442" y="2076"/>
                </a:lnTo>
                <a:lnTo>
                  <a:pt x="8430" y="2064"/>
                </a:lnTo>
                <a:lnTo>
                  <a:pt x="8436" y="2058"/>
                </a:lnTo>
                <a:lnTo>
                  <a:pt x="8442" y="2046"/>
                </a:lnTo>
                <a:lnTo>
                  <a:pt x="8448" y="2040"/>
                </a:lnTo>
                <a:lnTo>
                  <a:pt x="8448" y="2022"/>
                </a:lnTo>
                <a:lnTo>
                  <a:pt x="8430" y="2004"/>
                </a:lnTo>
                <a:lnTo>
                  <a:pt x="8418" y="1998"/>
                </a:lnTo>
                <a:lnTo>
                  <a:pt x="8406" y="1974"/>
                </a:lnTo>
                <a:lnTo>
                  <a:pt x="8406" y="1962"/>
                </a:lnTo>
                <a:lnTo>
                  <a:pt x="8412" y="1950"/>
                </a:lnTo>
                <a:lnTo>
                  <a:pt x="8430" y="1932"/>
                </a:lnTo>
                <a:lnTo>
                  <a:pt x="8442" y="1932"/>
                </a:lnTo>
                <a:lnTo>
                  <a:pt x="8454" y="1938"/>
                </a:lnTo>
                <a:lnTo>
                  <a:pt x="8460" y="1938"/>
                </a:lnTo>
                <a:lnTo>
                  <a:pt x="8466" y="1944"/>
                </a:lnTo>
                <a:lnTo>
                  <a:pt x="8472" y="1944"/>
                </a:lnTo>
                <a:lnTo>
                  <a:pt x="8466" y="1938"/>
                </a:lnTo>
                <a:lnTo>
                  <a:pt x="8460" y="1926"/>
                </a:lnTo>
                <a:lnTo>
                  <a:pt x="8448" y="1920"/>
                </a:lnTo>
                <a:lnTo>
                  <a:pt x="8442" y="1908"/>
                </a:lnTo>
                <a:lnTo>
                  <a:pt x="8424" y="1890"/>
                </a:lnTo>
                <a:lnTo>
                  <a:pt x="8412" y="1890"/>
                </a:lnTo>
                <a:lnTo>
                  <a:pt x="8406" y="1884"/>
                </a:lnTo>
                <a:lnTo>
                  <a:pt x="8400" y="1872"/>
                </a:lnTo>
                <a:lnTo>
                  <a:pt x="8400" y="1860"/>
                </a:lnTo>
                <a:lnTo>
                  <a:pt x="8406" y="1848"/>
                </a:lnTo>
                <a:lnTo>
                  <a:pt x="8412" y="1842"/>
                </a:lnTo>
                <a:lnTo>
                  <a:pt x="8424" y="1836"/>
                </a:lnTo>
                <a:lnTo>
                  <a:pt x="8430" y="1830"/>
                </a:lnTo>
                <a:lnTo>
                  <a:pt x="8442" y="1836"/>
                </a:lnTo>
                <a:lnTo>
                  <a:pt x="8466" y="1836"/>
                </a:lnTo>
                <a:lnTo>
                  <a:pt x="8472" y="1830"/>
                </a:lnTo>
                <a:lnTo>
                  <a:pt x="8472" y="1812"/>
                </a:lnTo>
                <a:lnTo>
                  <a:pt x="8454" y="1794"/>
                </a:lnTo>
                <a:lnTo>
                  <a:pt x="8436" y="1788"/>
                </a:lnTo>
                <a:lnTo>
                  <a:pt x="8424" y="1782"/>
                </a:lnTo>
                <a:lnTo>
                  <a:pt x="8406" y="1770"/>
                </a:lnTo>
                <a:lnTo>
                  <a:pt x="8394" y="1758"/>
                </a:lnTo>
                <a:lnTo>
                  <a:pt x="8388" y="1740"/>
                </a:lnTo>
                <a:lnTo>
                  <a:pt x="8376" y="1716"/>
                </a:lnTo>
                <a:lnTo>
                  <a:pt x="8376" y="1704"/>
                </a:lnTo>
                <a:lnTo>
                  <a:pt x="8370" y="1698"/>
                </a:lnTo>
                <a:lnTo>
                  <a:pt x="8370" y="1692"/>
                </a:lnTo>
                <a:lnTo>
                  <a:pt x="8382" y="1686"/>
                </a:lnTo>
                <a:lnTo>
                  <a:pt x="8406" y="1710"/>
                </a:lnTo>
                <a:lnTo>
                  <a:pt x="8418" y="1716"/>
                </a:lnTo>
                <a:lnTo>
                  <a:pt x="8430" y="1716"/>
                </a:lnTo>
                <a:lnTo>
                  <a:pt x="8430" y="1710"/>
                </a:lnTo>
                <a:lnTo>
                  <a:pt x="8424" y="1704"/>
                </a:lnTo>
                <a:lnTo>
                  <a:pt x="8418" y="1692"/>
                </a:lnTo>
                <a:lnTo>
                  <a:pt x="8412" y="1686"/>
                </a:lnTo>
                <a:lnTo>
                  <a:pt x="8406" y="1674"/>
                </a:lnTo>
                <a:lnTo>
                  <a:pt x="8400" y="1668"/>
                </a:lnTo>
                <a:lnTo>
                  <a:pt x="8364" y="1668"/>
                </a:lnTo>
                <a:lnTo>
                  <a:pt x="8316" y="1626"/>
                </a:lnTo>
                <a:lnTo>
                  <a:pt x="8316" y="1596"/>
                </a:lnTo>
                <a:lnTo>
                  <a:pt x="8310" y="1590"/>
                </a:lnTo>
                <a:lnTo>
                  <a:pt x="8298" y="1584"/>
                </a:lnTo>
                <a:lnTo>
                  <a:pt x="8280" y="1578"/>
                </a:lnTo>
                <a:lnTo>
                  <a:pt x="8268" y="1572"/>
                </a:lnTo>
                <a:lnTo>
                  <a:pt x="8256" y="1572"/>
                </a:lnTo>
                <a:lnTo>
                  <a:pt x="8256" y="1590"/>
                </a:lnTo>
                <a:lnTo>
                  <a:pt x="8250" y="1590"/>
                </a:lnTo>
                <a:lnTo>
                  <a:pt x="8244" y="1584"/>
                </a:lnTo>
                <a:lnTo>
                  <a:pt x="8232" y="1584"/>
                </a:lnTo>
                <a:lnTo>
                  <a:pt x="8214" y="1572"/>
                </a:lnTo>
                <a:lnTo>
                  <a:pt x="8202" y="1566"/>
                </a:lnTo>
                <a:lnTo>
                  <a:pt x="8196" y="1560"/>
                </a:lnTo>
                <a:lnTo>
                  <a:pt x="8190" y="1548"/>
                </a:lnTo>
                <a:lnTo>
                  <a:pt x="8190" y="1536"/>
                </a:lnTo>
                <a:lnTo>
                  <a:pt x="8196" y="1524"/>
                </a:lnTo>
                <a:lnTo>
                  <a:pt x="8196" y="1500"/>
                </a:lnTo>
                <a:lnTo>
                  <a:pt x="8184" y="1476"/>
                </a:lnTo>
                <a:lnTo>
                  <a:pt x="8166" y="1458"/>
                </a:lnTo>
                <a:lnTo>
                  <a:pt x="8154" y="1452"/>
                </a:lnTo>
                <a:lnTo>
                  <a:pt x="8154" y="1434"/>
                </a:lnTo>
                <a:lnTo>
                  <a:pt x="8160" y="1428"/>
                </a:lnTo>
                <a:lnTo>
                  <a:pt x="8172" y="1428"/>
                </a:lnTo>
                <a:lnTo>
                  <a:pt x="8184" y="1434"/>
                </a:lnTo>
                <a:lnTo>
                  <a:pt x="8196" y="1416"/>
                </a:lnTo>
                <a:lnTo>
                  <a:pt x="8232" y="1446"/>
                </a:lnTo>
                <a:lnTo>
                  <a:pt x="8238" y="1440"/>
                </a:lnTo>
                <a:lnTo>
                  <a:pt x="8226" y="1428"/>
                </a:lnTo>
                <a:lnTo>
                  <a:pt x="8226" y="1422"/>
                </a:lnTo>
                <a:lnTo>
                  <a:pt x="8232" y="1416"/>
                </a:lnTo>
                <a:lnTo>
                  <a:pt x="8232" y="1404"/>
                </a:lnTo>
                <a:lnTo>
                  <a:pt x="8238" y="1392"/>
                </a:lnTo>
                <a:lnTo>
                  <a:pt x="8250" y="1386"/>
                </a:lnTo>
                <a:lnTo>
                  <a:pt x="8256" y="1386"/>
                </a:lnTo>
                <a:lnTo>
                  <a:pt x="8274" y="1404"/>
                </a:lnTo>
                <a:lnTo>
                  <a:pt x="8280" y="1416"/>
                </a:lnTo>
                <a:lnTo>
                  <a:pt x="8292" y="1428"/>
                </a:lnTo>
                <a:lnTo>
                  <a:pt x="8304" y="1434"/>
                </a:lnTo>
                <a:lnTo>
                  <a:pt x="8310" y="1446"/>
                </a:lnTo>
                <a:lnTo>
                  <a:pt x="8322" y="1398"/>
                </a:lnTo>
                <a:lnTo>
                  <a:pt x="8334" y="1398"/>
                </a:lnTo>
                <a:lnTo>
                  <a:pt x="8364" y="1392"/>
                </a:lnTo>
                <a:lnTo>
                  <a:pt x="8400" y="1386"/>
                </a:lnTo>
                <a:lnTo>
                  <a:pt x="8430" y="1386"/>
                </a:lnTo>
                <a:lnTo>
                  <a:pt x="8478" y="1410"/>
                </a:lnTo>
                <a:lnTo>
                  <a:pt x="8484" y="1416"/>
                </a:lnTo>
                <a:lnTo>
                  <a:pt x="8490" y="1416"/>
                </a:lnTo>
                <a:lnTo>
                  <a:pt x="8532" y="1434"/>
                </a:lnTo>
                <a:lnTo>
                  <a:pt x="8502" y="1374"/>
                </a:lnTo>
                <a:lnTo>
                  <a:pt x="8526" y="1374"/>
                </a:lnTo>
                <a:lnTo>
                  <a:pt x="8538" y="1368"/>
                </a:lnTo>
                <a:lnTo>
                  <a:pt x="8550" y="1356"/>
                </a:lnTo>
                <a:lnTo>
                  <a:pt x="8550" y="1332"/>
                </a:lnTo>
                <a:lnTo>
                  <a:pt x="8544" y="1326"/>
                </a:lnTo>
                <a:lnTo>
                  <a:pt x="8538" y="1314"/>
                </a:lnTo>
                <a:lnTo>
                  <a:pt x="8562" y="1314"/>
                </a:lnTo>
                <a:lnTo>
                  <a:pt x="8562" y="1290"/>
                </a:lnTo>
                <a:lnTo>
                  <a:pt x="8574" y="1290"/>
                </a:lnTo>
                <a:lnTo>
                  <a:pt x="8586" y="1296"/>
                </a:lnTo>
                <a:lnTo>
                  <a:pt x="8616" y="1296"/>
                </a:lnTo>
                <a:lnTo>
                  <a:pt x="8628" y="1290"/>
                </a:lnTo>
                <a:lnTo>
                  <a:pt x="8634" y="1284"/>
                </a:lnTo>
                <a:lnTo>
                  <a:pt x="8640" y="1272"/>
                </a:lnTo>
                <a:lnTo>
                  <a:pt x="8652" y="1260"/>
                </a:lnTo>
                <a:lnTo>
                  <a:pt x="8658" y="1248"/>
                </a:lnTo>
                <a:lnTo>
                  <a:pt x="8664" y="1242"/>
                </a:lnTo>
                <a:lnTo>
                  <a:pt x="8670" y="1242"/>
                </a:lnTo>
                <a:lnTo>
                  <a:pt x="8652" y="1218"/>
                </a:lnTo>
                <a:lnTo>
                  <a:pt x="8682" y="1218"/>
                </a:lnTo>
                <a:lnTo>
                  <a:pt x="8688" y="1236"/>
                </a:lnTo>
                <a:lnTo>
                  <a:pt x="8748" y="1242"/>
                </a:lnTo>
                <a:lnTo>
                  <a:pt x="8760" y="1242"/>
                </a:lnTo>
                <a:lnTo>
                  <a:pt x="8772" y="1248"/>
                </a:lnTo>
                <a:lnTo>
                  <a:pt x="8808" y="1248"/>
                </a:lnTo>
                <a:lnTo>
                  <a:pt x="8808" y="1230"/>
                </a:lnTo>
                <a:lnTo>
                  <a:pt x="8802" y="1218"/>
                </a:lnTo>
                <a:lnTo>
                  <a:pt x="8766" y="1218"/>
                </a:lnTo>
                <a:lnTo>
                  <a:pt x="8760" y="1194"/>
                </a:lnTo>
                <a:lnTo>
                  <a:pt x="8754" y="1194"/>
                </a:lnTo>
                <a:lnTo>
                  <a:pt x="8748" y="1188"/>
                </a:lnTo>
                <a:lnTo>
                  <a:pt x="8736" y="1188"/>
                </a:lnTo>
                <a:lnTo>
                  <a:pt x="8712" y="1176"/>
                </a:lnTo>
                <a:lnTo>
                  <a:pt x="8700" y="1176"/>
                </a:lnTo>
                <a:lnTo>
                  <a:pt x="8688" y="1170"/>
                </a:lnTo>
                <a:lnTo>
                  <a:pt x="8658" y="1170"/>
                </a:lnTo>
                <a:lnTo>
                  <a:pt x="8664" y="1152"/>
                </a:lnTo>
                <a:lnTo>
                  <a:pt x="8592" y="1104"/>
                </a:lnTo>
                <a:lnTo>
                  <a:pt x="8574" y="1122"/>
                </a:lnTo>
                <a:lnTo>
                  <a:pt x="8568" y="1122"/>
                </a:lnTo>
                <a:lnTo>
                  <a:pt x="8562" y="1116"/>
                </a:lnTo>
                <a:lnTo>
                  <a:pt x="8550" y="1116"/>
                </a:lnTo>
                <a:lnTo>
                  <a:pt x="8538" y="1110"/>
                </a:lnTo>
                <a:lnTo>
                  <a:pt x="8532" y="1110"/>
                </a:lnTo>
                <a:lnTo>
                  <a:pt x="8520" y="1104"/>
                </a:lnTo>
                <a:lnTo>
                  <a:pt x="8508" y="1092"/>
                </a:lnTo>
                <a:lnTo>
                  <a:pt x="8502" y="1092"/>
                </a:lnTo>
                <a:lnTo>
                  <a:pt x="8466" y="1098"/>
                </a:lnTo>
                <a:lnTo>
                  <a:pt x="8442" y="1092"/>
                </a:lnTo>
                <a:lnTo>
                  <a:pt x="8430" y="1086"/>
                </a:lnTo>
                <a:lnTo>
                  <a:pt x="8412" y="1068"/>
                </a:lnTo>
                <a:lnTo>
                  <a:pt x="8406" y="1068"/>
                </a:lnTo>
                <a:lnTo>
                  <a:pt x="8412" y="1062"/>
                </a:lnTo>
                <a:lnTo>
                  <a:pt x="8436" y="1062"/>
                </a:lnTo>
                <a:lnTo>
                  <a:pt x="8460" y="1074"/>
                </a:lnTo>
                <a:lnTo>
                  <a:pt x="8478" y="1074"/>
                </a:lnTo>
                <a:lnTo>
                  <a:pt x="8496" y="1080"/>
                </a:lnTo>
                <a:lnTo>
                  <a:pt x="8514" y="1080"/>
                </a:lnTo>
                <a:lnTo>
                  <a:pt x="8526" y="1086"/>
                </a:lnTo>
                <a:lnTo>
                  <a:pt x="8544" y="1086"/>
                </a:lnTo>
                <a:lnTo>
                  <a:pt x="8550" y="1080"/>
                </a:lnTo>
                <a:lnTo>
                  <a:pt x="8562" y="1080"/>
                </a:lnTo>
                <a:lnTo>
                  <a:pt x="8580" y="1074"/>
                </a:lnTo>
                <a:lnTo>
                  <a:pt x="8604" y="1062"/>
                </a:lnTo>
                <a:lnTo>
                  <a:pt x="8616" y="1050"/>
                </a:lnTo>
                <a:lnTo>
                  <a:pt x="8604" y="1038"/>
                </a:lnTo>
                <a:lnTo>
                  <a:pt x="8592" y="1032"/>
                </a:lnTo>
                <a:lnTo>
                  <a:pt x="8586" y="1026"/>
                </a:lnTo>
                <a:lnTo>
                  <a:pt x="8574" y="1020"/>
                </a:lnTo>
                <a:lnTo>
                  <a:pt x="8568" y="1014"/>
                </a:lnTo>
                <a:lnTo>
                  <a:pt x="8562" y="1014"/>
                </a:lnTo>
                <a:lnTo>
                  <a:pt x="8556" y="1008"/>
                </a:lnTo>
                <a:lnTo>
                  <a:pt x="8520" y="990"/>
                </a:lnTo>
                <a:lnTo>
                  <a:pt x="8508" y="978"/>
                </a:lnTo>
                <a:lnTo>
                  <a:pt x="8514" y="972"/>
                </a:lnTo>
                <a:lnTo>
                  <a:pt x="8538" y="972"/>
                </a:lnTo>
                <a:lnTo>
                  <a:pt x="8556" y="978"/>
                </a:lnTo>
                <a:lnTo>
                  <a:pt x="8562" y="984"/>
                </a:lnTo>
                <a:lnTo>
                  <a:pt x="8574" y="990"/>
                </a:lnTo>
                <a:lnTo>
                  <a:pt x="8580" y="990"/>
                </a:lnTo>
                <a:lnTo>
                  <a:pt x="8586" y="996"/>
                </a:lnTo>
                <a:lnTo>
                  <a:pt x="8610" y="1008"/>
                </a:lnTo>
                <a:lnTo>
                  <a:pt x="8628" y="1020"/>
                </a:lnTo>
                <a:lnTo>
                  <a:pt x="8652" y="1032"/>
                </a:lnTo>
                <a:lnTo>
                  <a:pt x="8664" y="1032"/>
                </a:lnTo>
                <a:lnTo>
                  <a:pt x="8676" y="1026"/>
                </a:lnTo>
                <a:lnTo>
                  <a:pt x="8682" y="1026"/>
                </a:lnTo>
                <a:lnTo>
                  <a:pt x="8688" y="1020"/>
                </a:lnTo>
                <a:lnTo>
                  <a:pt x="8730" y="1020"/>
                </a:lnTo>
                <a:lnTo>
                  <a:pt x="8754" y="1026"/>
                </a:lnTo>
                <a:lnTo>
                  <a:pt x="8808" y="1044"/>
                </a:lnTo>
                <a:lnTo>
                  <a:pt x="8850" y="1062"/>
                </a:lnTo>
                <a:lnTo>
                  <a:pt x="8880" y="1068"/>
                </a:lnTo>
                <a:lnTo>
                  <a:pt x="8886" y="1074"/>
                </a:lnTo>
                <a:lnTo>
                  <a:pt x="8898" y="1074"/>
                </a:lnTo>
                <a:lnTo>
                  <a:pt x="8934" y="1086"/>
                </a:lnTo>
                <a:lnTo>
                  <a:pt x="8946" y="1086"/>
                </a:lnTo>
                <a:lnTo>
                  <a:pt x="8952" y="1092"/>
                </a:lnTo>
                <a:lnTo>
                  <a:pt x="8958" y="1092"/>
                </a:lnTo>
                <a:lnTo>
                  <a:pt x="8970" y="1098"/>
                </a:lnTo>
                <a:lnTo>
                  <a:pt x="8976" y="1104"/>
                </a:lnTo>
                <a:lnTo>
                  <a:pt x="8988" y="1110"/>
                </a:lnTo>
                <a:lnTo>
                  <a:pt x="9000" y="1110"/>
                </a:lnTo>
                <a:lnTo>
                  <a:pt x="9018" y="1116"/>
                </a:lnTo>
                <a:lnTo>
                  <a:pt x="9024" y="1122"/>
                </a:lnTo>
                <a:lnTo>
                  <a:pt x="9042" y="1122"/>
                </a:lnTo>
                <a:lnTo>
                  <a:pt x="9042" y="1116"/>
                </a:lnTo>
                <a:lnTo>
                  <a:pt x="9036" y="1098"/>
                </a:lnTo>
                <a:lnTo>
                  <a:pt x="9012" y="1074"/>
                </a:lnTo>
                <a:lnTo>
                  <a:pt x="9006" y="1074"/>
                </a:lnTo>
                <a:lnTo>
                  <a:pt x="9024" y="1056"/>
                </a:lnTo>
                <a:lnTo>
                  <a:pt x="8976" y="1038"/>
                </a:lnTo>
                <a:lnTo>
                  <a:pt x="8988" y="1032"/>
                </a:lnTo>
                <a:lnTo>
                  <a:pt x="8940" y="1008"/>
                </a:lnTo>
                <a:lnTo>
                  <a:pt x="8994" y="1020"/>
                </a:lnTo>
                <a:lnTo>
                  <a:pt x="8988" y="996"/>
                </a:lnTo>
                <a:lnTo>
                  <a:pt x="9000" y="996"/>
                </a:lnTo>
                <a:lnTo>
                  <a:pt x="9012" y="1002"/>
                </a:lnTo>
                <a:lnTo>
                  <a:pt x="9048" y="1002"/>
                </a:lnTo>
                <a:lnTo>
                  <a:pt x="9048" y="996"/>
                </a:lnTo>
                <a:close/>
              </a:path>
            </a:pathLst>
          </a:custGeom>
          <a:solidFill>
            <a:srgbClr val="00B0F0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1" name="New Zealand" descr="© INSCALE GmbH, 15.06.2010"/>
          <p:cNvSpPr>
            <a:spLocks noEditPoints="1"/>
          </p:cNvSpPr>
          <p:nvPr/>
        </p:nvSpPr>
        <p:spPr bwMode="gray">
          <a:xfrm>
            <a:off x="11534235" y="5547066"/>
            <a:ext cx="548888" cy="419809"/>
          </a:xfrm>
          <a:custGeom>
            <a:avLst/>
            <a:gdLst>
              <a:gd name="T0" fmla="*/ 0 w 1272"/>
              <a:gd name="T1" fmla="*/ 0 h 984"/>
              <a:gd name="T2" fmla="*/ 0 w 1272"/>
              <a:gd name="T3" fmla="*/ 0 h 984"/>
              <a:gd name="T4" fmla="*/ 0 w 1272"/>
              <a:gd name="T5" fmla="*/ 0 h 984"/>
              <a:gd name="T6" fmla="*/ 0 w 1272"/>
              <a:gd name="T7" fmla="*/ 0 h 984"/>
              <a:gd name="T8" fmla="*/ 0 w 1272"/>
              <a:gd name="T9" fmla="*/ 0 h 984"/>
              <a:gd name="T10" fmla="*/ 0 w 1272"/>
              <a:gd name="T11" fmla="*/ 0 h 984"/>
              <a:gd name="T12" fmla="*/ 0 w 1272"/>
              <a:gd name="T13" fmla="*/ 0 h 984"/>
              <a:gd name="T14" fmla="*/ 0 w 1272"/>
              <a:gd name="T15" fmla="*/ 0 h 984"/>
              <a:gd name="T16" fmla="*/ 0 w 1272"/>
              <a:gd name="T17" fmla="*/ 0 h 984"/>
              <a:gd name="T18" fmla="*/ 0 w 1272"/>
              <a:gd name="T19" fmla="*/ 0 h 984"/>
              <a:gd name="T20" fmla="*/ 0 w 1272"/>
              <a:gd name="T21" fmla="*/ 0 h 984"/>
              <a:gd name="T22" fmla="*/ 0 w 1272"/>
              <a:gd name="T23" fmla="*/ 0 h 984"/>
              <a:gd name="T24" fmla="*/ 0 w 1272"/>
              <a:gd name="T25" fmla="*/ 0 h 984"/>
              <a:gd name="T26" fmla="*/ 0 w 1272"/>
              <a:gd name="T27" fmla="*/ 0 h 984"/>
              <a:gd name="T28" fmla="*/ 0 w 1272"/>
              <a:gd name="T29" fmla="*/ 0 h 984"/>
              <a:gd name="T30" fmla="*/ 0 w 1272"/>
              <a:gd name="T31" fmla="*/ 0 h 984"/>
              <a:gd name="T32" fmla="*/ 0 w 1272"/>
              <a:gd name="T33" fmla="*/ 0 h 984"/>
              <a:gd name="T34" fmla="*/ 0 w 1272"/>
              <a:gd name="T35" fmla="*/ 0 h 984"/>
              <a:gd name="T36" fmla="*/ 0 w 1272"/>
              <a:gd name="T37" fmla="*/ 0 h 984"/>
              <a:gd name="T38" fmla="*/ 0 w 1272"/>
              <a:gd name="T39" fmla="*/ 0 h 984"/>
              <a:gd name="T40" fmla="*/ 0 w 1272"/>
              <a:gd name="T41" fmla="*/ 0 h 984"/>
              <a:gd name="T42" fmla="*/ 0 w 1272"/>
              <a:gd name="T43" fmla="*/ 0 h 984"/>
              <a:gd name="T44" fmla="*/ 0 w 1272"/>
              <a:gd name="T45" fmla="*/ 0 h 984"/>
              <a:gd name="T46" fmla="*/ 0 w 1272"/>
              <a:gd name="T47" fmla="*/ 0 h 984"/>
              <a:gd name="T48" fmla="*/ 0 w 1272"/>
              <a:gd name="T49" fmla="*/ 0 h 984"/>
              <a:gd name="T50" fmla="*/ 0 w 1272"/>
              <a:gd name="T51" fmla="*/ 0 h 984"/>
              <a:gd name="T52" fmla="*/ 0 w 1272"/>
              <a:gd name="T53" fmla="*/ 0 h 984"/>
              <a:gd name="T54" fmla="*/ 0 w 1272"/>
              <a:gd name="T55" fmla="*/ 0 h 984"/>
              <a:gd name="T56" fmla="*/ 0 w 1272"/>
              <a:gd name="T57" fmla="*/ 0 h 984"/>
              <a:gd name="T58" fmla="*/ 0 w 1272"/>
              <a:gd name="T59" fmla="*/ 0 h 984"/>
              <a:gd name="T60" fmla="*/ 0 w 1272"/>
              <a:gd name="T61" fmla="*/ 0 h 984"/>
              <a:gd name="T62" fmla="*/ 0 w 1272"/>
              <a:gd name="T63" fmla="*/ 0 h 984"/>
              <a:gd name="T64" fmla="*/ 0 w 1272"/>
              <a:gd name="T65" fmla="*/ 0 h 984"/>
              <a:gd name="T66" fmla="*/ 0 w 1272"/>
              <a:gd name="T67" fmla="*/ 0 h 984"/>
              <a:gd name="T68" fmla="*/ 0 w 1272"/>
              <a:gd name="T69" fmla="*/ 0 h 984"/>
              <a:gd name="T70" fmla="*/ 0 w 1272"/>
              <a:gd name="T71" fmla="*/ 0 h 984"/>
              <a:gd name="T72" fmla="*/ 0 w 1272"/>
              <a:gd name="T73" fmla="*/ 0 h 984"/>
              <a:gd name="T74" fmla="*/ 0 w 1272"/>
              <a:gd name="T75" fmla="*/ 0 h 984"/>
              <a:gd name="T76" fmla="*/ 0 w 1272"/>
              <a:gd name="T77" fmla="*/ 0 h 984"/>
              <a:gd name="T78" fmla="*/ 0 w 1272"/>
              <a:gd name="T79" fmla="*/ 0 h 984"/>
              <a:gd name="T80" fmla="*/ 0 w 1272"/>
              <a:gd name="T81" fmla="*/ 0 h 984"/>
              <a:gd name="T82" fmla="*/ 0 w 1272"/>
              <a:gd name="T83" fmla="*/ 0 h 984"/>
              <a:gd name="T84" fmla="*/ 0 w 1272"/>
              <a:gd name="T85" fmla="*/ 0 h 984"/>
              <a:gd name="T86" fmla="*/ 0 w 1272"/>
              <a:gd name="T87" fmla="*/ 0 h 984"/>
              <a:gd name="T88" fmla="*/ 0 w 1272"/>
              <a:gd name="T89" fmla="*/ 0 h 984"/>
              <a:gd name="T90" fmla="*/ 0 w 1272"/>
              <a:gd name="T91" fmla="*/ 0 h 984"/>
              <a:gd name="T92" fmla="*/ 0 w 1272"/>
              <a:gd name="T93" fmla="*/ 0 h 984"/>
              <a:gd name="T94" fmla="*/ 0 w 1272"/>
              <a:gd name="T95" fmla="*/ 0 h 984"/>
              <a:gd name="T96" fmla="*/ 0 w 1272"/>
              <a:gd name="T97" fmla="*/ 0 h 984"/>
              <a:gd name="T98" fmla="*/ 0 w 1272"/>
              <a:gd name="T99" fmla="*/ 0 h 984"/>
              <a:gd name="T100" fmla="*/ 0 w 1272"/>
              <a:gd name="T101" fmla="*/ 0 h 984"/>
              <a:gd name="T102" fmla="*/ 0 w 1272"/>
              <a:gd name="T103" fmla="*/ 0 h 984"/>
              <a:gd name="T104" fmla="*/ 0 w 1272"/>
              <a:gd name="T105" fmla="*/ 0 h 984"/>
              <a:gd name="T106" fmla="*/ 0 w 1272"/>
              <a:gd name="T107" fmla="*/ 0 h 984"/>
              <a:gd name="T108" fmla="*/ 0 w 1272"/>
              <a:gd name="T109" fmla="*/ 0 h 984"/>
              <a:gd name="T110" fmla="*/ 0 w 1272"/>
              <a:gd name="T111" fmla="*/ 0 h 984"/>
              <a:gd name="T112" fmla="*/ 0 w 1272"/>
              <a:gd name="T113" fmla="*/ 0 h 984"/>
              <a:gd name="T114" fmla="*/ 0 w 1272"/>
              <a:gd name="T115" fmla="*/ 0 h 984"/>
              <a:gd name="T116" fmla="*/ 0 w 1272"/>
              <a:gd name="T117" fmla="*/ 0 h 984"/>
              <a:gd name="T118" fmla="*/ 0 w 1272"/>
              <a:gd name="T119" fmla="*/ 0 h 984"/>
              <a:gd name="T120" fmla="*/ 0 w 1272"/>
              <a:gd name="T121" fmla="*/ 0 h 98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72"/>
              <a:gd name="T184" fmla="*/ 0 h 984"/>
              <a:gd name="T185" fmla="*/ 1272 w 1272"/>
              <a:gd name="T186" fmla="*/ 984 h 98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72" h="984">
                <a:moveTo>
                  <a:pt x="750" y="564"/>
                </a:moveTo>
                <a:lnTo>
                  <a:pt x="738" y="564"/>
                </a:lnTo>
                <a:lnTo>
                  <a:pt x="744" y="528"/>
                </a:lnTo>
                <a:lnTo>
                  <a:pt x="720" y="546"/>
                </a:lnTo>
                <a:lnTo>
                  <a:pt x="726" y="540"/>
                </a:lnTo>
                <a:lnTo>
                  <a:pt x="726" y="504"/>
                </a:lnTo>
                <a:lnTo>
                  <a:pt x="708" y="504"/>
                </a:lnTo>
                <a:lnTo>
                  <a:pt x="702" y="510"/>
                </a:lnTo>
                <a:lnTo>
                  <a:pt x="696" y="522"/>
                </a:lnTo>
                <a:lnTo>
                  <a:pt x="690" y="528"/>
                </a:lnTo>
                <a:lnTo>
                  <a:pt x="672" y="540"/>
                </a:lnTo>
                <a:lnTo>
                  <a:pt x="660" y="546"/>
                </a:lnTo>
                <a:lnTo>
                  <a:pt x="654" y="558"/>
                </a:lnTo>
                <a:lnTo>
                  <a:pt x="642" y="570"/>
                </a:lnTo>
                <a:lnTo>
                  <a:pt x="630" y="576"/>
                </a:lnTo>
                <a:lnTo>
                  <a:pt x="618" y="588"/>
                </a:lnTo>
                <a:lnTo>
                  <a:pt x="606" y="588"/>
                </a:lnTo>
                <a:lnTo>
                  <a:pt x="588" y="600"/>
                </a:lnTo>
                <a:lnTo>
                  <a:pt x="576" y="606"/>
                </a:lnTo>
                <a:lnTo>
                  <a:pt x="546" y="636"/>
                </a:lnTo>
                <a:lnTo>
                  <a:pt x="540" y="648"/>
                </a:lnTo>
                <a:lnTo>
                  <a:pt x="534" y="648"/>
                </a:lnTo>
                <a:lnTo>
                  <a:pt x="528" y="654"/>
                </a:lnTo>
                <a:lnTo>
                  <a:pt x="510" y="660"/>
                </a:lnTo>
                <a:lnTo>
                  <a:pt x="498" y="666"/>
                </a:lnTo>
                <a:lnTo>
                  <a:pt x="462" y="678"/>
                </a:lnTo>
                <a:lnTo>
                  <a:pt x="438" y="690"/>
                </a:lnTo>
                <a:lnTo>
                  <a:pt x="426" y="702"/>
                </a:lnTo>
                <a:lnTo>
                  <a:pt x="414" y="708"/>
                </a:lnTo>
                <a:lnTo>
                  <a:pt x="408" y="720"/>
                </a:lnTo>
                <a:lnTo>
                  <a:pt x="396" y="726"/>
                </a:lnTo>
                <a:lnTo>
                  <a:pt x="378" y="726"/>
                </a:lnTo>
                <a:lnTo>
                  <a:pt x="366" y="732"/>
                </a:lnTo>
                <a:lnTo>
                  <a:pt x="312" y="750"/>
                </a:lnTo>
                <a:lnTo>
                  <a:pt x="288" y="762"/>
                </a:lnTo>
                <a:lnTo>
                  <a:pt x="270" y="774"/>
                </a:lnTo>
                <a:lnTo>
                  <a:pt x="246" y="786"/>
                </a:lnTo>
                <a:lnTo>
                  <a:pt x="222" y="792"/>
                </a:lnTo>
                <a:lnTo>
                  <a:pt x="198" y="804"/>
                </a:lnTo>
                <a:lnTo>
                  <a:pt x="180" y="810"/>
                </a:lnTo>
                <a:lnTo>
                  <a:pt x="174" y="816"/>
                </a:lnTo>
                <a:lnTo>
                  <a:pt x="168" y="828"/>
                </a:lnTo>
                <a:lnTo>
                  <a:pt x="168" y="846"/>
                </a:lnTo>
                <a:lnTo>
                  <a:pt x="156" y="834"/>
                </a:lnTo>
                <a:lnTo>
                  <a:pt x="150" y="834"/>
                </a:lnTo>
                <a:lnTo>
                  <a:pt x="144" y="840"/>
                </a:lnTo>
                <a:lnTo>
                  <a:pt x="120" y="852"/>
                </a:lnTo>
                <a:lnTo>
                  <a:pt x="108" y="864"/>
                </a:lnTo>
                <a:lnTo>
                  <a:pt x="72" y="882"/>
                </a:lnTo>
                <a:lnTo>
                  <a:pt x="66" y="882"/>
                </a:lnTo>
                <a:lnTo>
                  <a:pt x="54" y="888"/>
                </a:lnTo>
                <a:lnTo>
                  <a:pt x="36" y="888"/>
                </a:lnTo>
                <a:lnTo>
                  <a:pt x="18" y="894"/>
                </a:lnTo>
                <a:lnTo>
                  <a:pt x="12" y="906"/>
                </a:lnTo>
                <a:lnTo>
                  <a:pt x="0" y="912"/>
                </a:lnTo>
                <a:lnTo>
                  <a:pt x="18" y="912"/>
                </a:lnTo>
                <a:lnTo>
                  <a:pt x="24" y="918"/>
                </a:lnTo>
                <a:lnTo>
                  <a:pt x="30" y="918"/>
                </a:lnTo>
                <a:lnTo>
                  <a:pt x="24" y="924"/>
                </a:lnTo>
                <a:lnTo>
                  <a:pt x="24" y="942"/>
                </a:lnTo>
                <a:lnTo>
                  <a:pt x="30" y="948"/>
                </a:lnTo>
                <a:lnTo>
                  <a:pt x="42" y="948"/>
                </a:lnTo>
                <a:lnTo>
                  <a:pt x="54" y="942"/>
                </a:lnTo>
                <a:lnTo>
                  <a:pt x="60" y="936"/>
                </a:lnTo>
                <a:lnTo>
                  <a:pt x="72" y="948"/>
                </a:lnTo>
                <a:lnTo>
                  <a:pt x="96" y="948"/>
                </a:lnTo>
                <a:lnTo>
                  <a:pt x="102" y="954"/>
                </a:lnTo>
                <a:lnTo>
                  <a:pt x="132" y="954"/>
                </a:lnTo>
                <a:lnTo>
                  <a:pt x="150" y="972"/>
                </a:lnTo>
                <a:lnTo>
                  <a:pt x="180" y="966"/>
                </a:lnTo>
                <a:lnTo>
                  <a:pt x="192" y="972"/>
                </a:lnTo>
                <a:lnTo>
                  <a:pt x="198" y="978"/>
                </a:lnTo>
                <a:lnTo>
                  <a:pt x="216" y="984"/>
                </a:lnTo>
                <a:lnTo>
                  <a:pt x="228" y="984"/>
                </a:lnTo>
                <a:lnTo>
                  <a:pt x="252" y="972"/>
                </a:lnTo>
                <a:lnTo>
                  <a:pt x="264" y="948"/>
                </a:lnTo>
                <a:lnTo>
                  <a:pt x="288" y="936"/>
                </a:lnTo>
                <a:lnTo>
                  <a:pt x="312" y="936"/>
                </a:lnTo>
                <a:lnTo>
                  <a:pt x="336" y="924"/>
                </a:lnTo>
                <a:lnTo>
                  <a:pt x="342" y="912"/>
                </a:lnTo>
                <a:lnTo>
                  <a:pt x="342" y="894"/>
                </a:lnTo>
                <a:lnTo>
                  <a:pt x="348" y="882"/>
                </a:lnTo>
                <a:lnTo>
                  <a:pt x="372" y="870"/>
                </a:lnTo>
                <a:lnTo>
                  <a:pt x="396" y="870"/>
                </a:lnTo>
                <a:lnTo>
                  <a:pt x="408" y="858"/>
                </a:lnTo>
                <a:lnTo>
                  <a:pt x="408" y="846"/>
                </a:lnTo>
                <a:lnTo>
                  <a:pt x="402" y="840"/>
                </a:lnTo>
                <a:lnTo>
                  <a:pt x="420" y="840"/>
                </a:lnTo>
                <a:lnTo>
                  <a:pt x="480" y="792"/>
                </a:lnTo>
                <a:lnTo>
                  <a:pt x="462" y="774"/>
                </a:lnTo>
                <a:lnTo>
                  <a:pt x="504" y="792"/>
                </a:lnTo>
                <a:lnTo>
                  <a:pt x="504" y="774"/>
                </a:lnTo>
                <a:lnTo>
                  <a:pt x="510" y="768"/>
                </a:lnTo>
                <a:lnTo>
                  <a:pt x="540" y="768"/>
                </a:lnTo>
                <a:lnTo>
                  <a:pt x="546" y="774"/>
                </a:lnTo>
                <a:lnTo>
                  <a:pt x="558" y="780"/>
                </a:lnTo>
                <a:lnTo>
                  <a:pt x="570" y="780"/>
                </a:lnTo>
                <a:lnTo>
                  <a:pt x="576" y="774"/>
                </a:lnTo>
                <a:lnTo>
                  <a:pt x="576" y="768"/>
                </a:lnTo>
                <a:lnTo>
                  <a:pt x="582" y="762"/>
                </a:lnTo>
                <a:lnTo>
                  <a:pt x="582" y="756"/>
                </a:lnTo>
                <a:lnTo>
                  <a:pt x="570" y="744"/>
                </a:lnTo>
                <a:lnTo>
                  <a:pt x="612" y="702"/>
                </a:lnTo>
                <a:lnTo>
                  <a:pt x="618" y="702"/>
                </a:lnTo>
                <a:lnTo>
                  <a:pt x="624" y="696"/>
                </a:lnTo>
                <a:lnTo>
                  <a:pt x="660" y="678"/>
                </a:lnTo>
                <a:lnTo>
                  <a:pt x="666" y="666"/>
                </a:lnTo>
                <a:lnTo>
                  <a:pt x="672" y="660"/>
                </a:lnTo>
                <a:lnTo>
                  <a:pt x="672" y="654"/>
                </a:lnTo>
                <a:lnTo>
                  <a:pt x="696" y="654"/>
                </a:lnTo>
                <a:lnTo>
                  <a:pt x="708" y="648"/>
                </a:lnTo>
                <a:lnTo>
                  <a:pt x="738" y="618"/>
                </a:lnTo>
                <a:lnTo>
                  <a:pt x="738" y="612"/>
                </a:lnTo>
                <a:lnTo>
                  <a:pt x="744" y="612"/>
                </a:lnTo>
                <a:lnTo>
                  <a:pt x="750" y="606"/>
                </a:lnTo>
                <a:lnTo>
                  <a:pt x="768" y="594"/>
                </a:lnTo>
                <a:lnTo>
                  <a:pt x="780" y="582"/>
                </a:lnTo>
                <a:lnTo>
                  <a:pt x="786" y="570"/>
                </a:lnTo>
                <a:lnTo>
                  <a:pt x="786" y="546"/>
                </a:lnTo>
                <a:lnTo>
                  <a:pt x="780" y="540"/>
                </a:lnTo>
                <a:lnTo>
                  <a:pt x="780" y="534"/>
                </a:lnTo>
                <a:lnTo>
                  <a:pt x="750" y="564"/>
                </a:lnTo>
                <a:close/>
                <a:moveTo>
                  <a:pt x="1224" y="324"/>
                </a:moveTo>
                <a:lnTo>
                  <a:pt x="1236" y="318"/>
                </a:lnTo>
                <a:lnTo>
                  <a:pt x="1242" y="318"/>
                </a:lnTo>
                <a:lnTo>
                  <a:pt x="1266" y="306"/>
                </a:lnTo>
                <a:lnTo>
                  <a:pt x="1272" y="300"/>
                </a:lnTo>
                <a:lnTo>
                  <a:pt x="1272" y="282"/>
                </a:lnTo>
                <a:lnTo>
                  <a:pt x="1266" y="270"/>
                </a:lnTo>
                <a:lnTo>
                  <a:pt x="1260" y="264"/>
                </a:lnTo>
                <a:lnTo>
                  <a:pt x="1248" y="264"/>
                </a:lnTo>
                <a:lnTo>
                  <a:pt x="1236" y="276"/>
                </a:lnTo>
                <a:lnTo>
                  <a:pt x="1236" y="282"/>
                </a:lnTo>
                <a:lnTo>
                  <a:pt x="1224" y="282"/>
                </a:lnTo>
                <a:lnTo>
                  <a:pt x="1212" y="276"/>
                </a:lnTo>
                <a:lnTo>
                  <a:pt x="1200" y="276"/>
                </a:lnTo>
                <a:lnTo>
                  <a:pt x="1194" y="282"/>
                </a:lnTo>
                <a:lnTo>
                  <a:pt x="1176" y="288"/>
                </a:lnTo>
                <a:lnTo>
                  <a:pt x="1158" y="288"/>
                </a:lnTo>
                <a:lnTo>
                  <a:pt x="1146" y="276"/>
                </a:lnTo>
                <a:lnTo>
                  <a:pt x="1146" y="222"/>
                </a:lnTo>
                <a:lnTo>
                  <a:pt x="1170" y="180"/>
                </a:lnTo>
                <a:lnTo>
                  <a:pt x="1170" y="174"/>
                </a:lnTo>
                <a:lnTo>
                  <a:pt x="1164" y="162"/>
                </a:lnTo>
                <a:lnTo>
                  <a:pt x="1158" y="156"/>
                </a:lnTo>
                <a:lnTo>
                  <a:pt x="1146" y="156"/>
                </a:lnTo>
                <a:lnTo>
                  <a:pt x="1140" y="168"/>
                </a:lnTo>
                <a:lnTo>
                  <a:pt x="1134" y="174"/>
                </a:lnTo>
                <a:lnTo>
                  <a:pt x="1134" y="204"/>
                </a:lnTo>
                <a:lnTo>
                  <a:pt x="1128" y="216"/>
                </a:lnTo>
                <a:lnTo>
                  <a:pt x="1116" y="222"/>
                </a:lnTo>
                <a:lnTo>
                  <a:pt x="1116" y="192"/>
                </a:lnTo>
                <a:lnTo>
                  <a:pt x="1092" y="174"/>
                </a:lnTo>
                <a:lnTo>
                  <a:pt x="1104" y="150"/>
                </a:lnTo>
                <a:lnTo>
                  <a:pt x="1116" y="138"/>
                </a:lnTo>
                <a:lnTo>
                  <a:pt x="1122" y="126"/>
                </a:lnTo>
                <a:lnTo>
                  <a:pt x="1128" y="108"/>
                </a:lnTo>
                <a:lnTo>
                  <a:pt x="1128" y="84"/>
                </a:lnTo>
                <a:lnTo>
                  <a:pt x="1116" y="78"/>
                </a:lnTo>
                <a:lnTo>
                  <a:pt x="1110" y="72"/>
                </a:lnTo>
                <a:lnTo>
                  <a:pt x="1098" y="66"/>
                </a:lnTo>
                <a:lnTo>
                  <a:pt x="1092" y="60"/>
                </a:lnTo>
                <a:lnTo>
                  <a:pt x="1080" y="60"/>
                </a:lnTo>
                <a:lnTo>
                  <a:pt x="1086" y="42"/>
                </a:lnTo>
                <a:lnTo>
                  <a:pt x="1062" y="42"/>
                </a:lnTo>
                <a:lnTo>
                  <a:pt x="1044" y="18"/>
                </a:lnTo>
                <a:lnTo>
                  <a:pt x="1050" y="0"/>
                </a:lnTo>
                <a:lnTo>
                  <a:pt x="1020" y="18"/>
                </a:lnTo>
                <a:lnTo>
                  <a:pt x="1044" y="54"/>
                </a:lnTo>
                <a:lnTo>
                  <a:pt x="1032" y="90"/>
                </a:lnTo>
                <a:lnTo>
                  <a:pt x="1056" y="102"/>
                </a:lnTo>
                <a:lnTo>
                  <a:pt x="1044" y="108"/>
                </a:lnTo>
                <a:lnTo>
                  <a:pt x="1044" y="126"/>
                </a:lnTo>
                <a:lnTo>
                  <a:pt x="1068" y="132"/>
                </a:lnTo>
                <a:lnTo>
                  <a:pt x="1044" y="150"/>
                </a:lnTo>
                <a:lnTo>
                  <a:pt x="1062" y="156"/>
                </a:lnTo>
                <a:lnTo>
                  <a:pt x="1062" y="168"/>
                </a:lnTo>
                <a:lnTo>
                  <a:pt x="1056" y="174"/>
                </a:lnTo>
                <a:lnTo>
                  <a:pt x="1056" y="192"/>
                </a:lnTo>
                <a:lnTo>
                  <a:pt x="1068" y="198"/>
                </a:lnTo>
                <a:lnTo>
                  <a:pt x="1074" y="204"/>
                </a:lnTo>
                <a:lnTo>
                  <a:pt x="1056" y="210"/>
                </a:lnTo>
                <a:lnTo>
                  <a:pt x="1044" y="222"/>
                </a:lnTo>
                <a:lnTo>
                  <a:pt x="1062" y="234"/>
                </a:lnTo>
                <a:lnTo>
                  <a:pt x="1038" y="258"/>
                </a:lnTo>
                <a:lnTo>
                  <a:pt x="1032" y="270"/>
                </a:lnTo>
                <a:lnTo>
                  <a:pt x="1026" y="276"/>
                </a:lnTo>
                <a:lnTo>
                  <a:pt x="1026" y="288"/>
                </a:lnTo>
                <a:lnTo>
                  <a:pt x="1038" y="300"/>
                </a:lnTo>
                <a:lnTo>
                  <a:pt x="1026" y="300"/>
                </a:lnTo>
                <a:lnTo>
                  <a:pt x="1014" y="306"/>
                </a:lnTo>
                <a:lnTo>
                  <a:pt x="1002" y="306"/>
                </a:lnTo>
                <a:lnTo>
                  <a:pt x="978" y="318"/>
                </a:lnTo>
                <a:lnTo>
                  <a:pt x="948" y="348"/>
                </a:lnTo>
                <a:lnTo>
                  <a:pt x="930" y="360"/>
                </a:lnTo>
                <a:lnTo>
                  <a:pt x="894" y="372"/>
                </a:lnTo>
                <a:lnTo>
                  <a:pt x="870" y="384"/>
                </a:lnTo>
                <a:lnTo>
                  <a:pt x="858" y="396"/>
                </a:lnTo>
                <a:lnTo>
                  <a:pt x="858" y="432"/>
                </a:lnTo>
                <a:lnTo>
                  <a:pt x="864" y="444"/>
                </a:lnTo>
                <a:lnTo>
                  <a:pt x="870" y="450"/>
                </a:lnTo>
                <a:lnTo>
                  <a:pt x="870" y="456"/>
                </a:lnTo>
                <a:lnTo>
                  <a:pt x="924" y="456"/>
                </a:lnTo>
                <a:lnTo>
                  <a:pt x="924" y="474"/>
                </a:lnTo>
                <a:lnTo>
                  <a:pt x="918" y="486"/>
                </a:lnTo>
                <a:lnTo>
                  <a:pt x="918" y="522"/>
                </a:lnTo>
                <a:lnTo>
                  <a:pt x="894" y="534"/>
                </a:lnTo>
                <a:lnTo>
                  <a:pt x="882" y="534"/>
                </a:lnTo>
                <a:lnTo>
                  <a:pt x="864" y="540"/>
                </a:lnTo>
                <a:lnTo>
                  <a:pt x="852" y="546"/>
                </a:lnTo>
                <a:lnTo>
                  <a:pt x="852" y="558"/>
                </a:lnTo>
                <a:lnTo>
                  <a:pt x="840" y="570"/>
                </a:lnTo>
                <a:lnTo>
                  <a:pt x="852" y="576"/>
                </a:lnTo>
                <a:lnTo>
                  <a:pt x="858" y="582"/>
                </a:lnTo>
                <a:lnTo>
                  <a:pt x="876" y="588"/>
                </a:lnTo>
                <a:lnTo>
                  <a:pt x="888" y="588"/>
                </a:lnTo>
                <a:lnTo>
                  <a:pt x="912" y="576"/>
                </a:lnTo>
                <a:lnTo>
                  <a:pt x="924" y="558"/>
                </a:lnTo>
                <a:lnTo>
                  <a:pt x="972" y="510"/>
                </a:lnTo>
                <a:lnTo>
                  <a:pt x="996" y="498"/>
                </a:lnTo>
                <a:lnTo>
                  <a:pt x="1014" y="492"/>
                </a:lnTo>
                <a:lnTo>
                  <a:pt x="1026" y="486"/>
                </a:lnTo>
                <a:lnTo>
                  <a:pt x="1032" y="480"/>
                </a:lnTo>
                <a:lnTo>
                  <a:pt x="1038" y="480"/>
                </a:lnTo>
                <a:lnTo>
                  <a:pt x="1044" y="474"/>
                </a:lnTo>
                <a:lnTo>
                  <a:pt x="1050" y="462"/>
                </a:lnTo>
                <a:lnTo>
                  <a:pt x="1056" y="462"/>
                </a:lnTo>
                <a:lnTo>
                  <a:pt x="1062" y="456"/>
                </a:lnTo>
                <a:lnTo>
                  <a:pt x="1074" y="450"/>
                </a:lnTo>
                <a:lnTo>
                  <a:pt x="1080" y="444"/>
                </a:lnTo>
                <a:lnTo>
                  <a:pt x="1080" y="420"/>
                </a:lnTo>
                <a:lnTo>
                  <a:pt x="1074" y="414"/>
                </a:lnTo>
                <a:lnTo>
                  <a:pt x="1080" y="414"/>
                </a:lnTo>
                <a:lnTo>
                  <a:pt x="1086" y="408"/>
                </a:lnTo>
                <a:lnTo>
                  <a:pt x="1110" y="396"/>
                </a:lnTo>
                <a:lnTo>
                  <a:pt x="1140" y="396"/>
                </a:lnTo>
                <a:lnTo>
                  <a:pt x="1152" y="402"/>
                </a:lnTo>
                <a:lnTo>
                  <a:pt x="1164" y="402"/>
                </a:lnTo>
                <a:lnTo>
                  <a:pt x="1176" y="390"/>
                </a:lnTo>
                <a:lnTo>
                  <a:pt x="1176" y="360"/>
                </a:lnTo>
                <a:lnTo>
                  <a:pt x="1200" y="360"/>
                </a:lnTo>
                <a:lnTo>
                  <a:pt x="1212" y="354"/>
                </a:lnTo>
                <a:lnTo>
                  <a:pt x="1218" y="354"/>
                </a:lnTo>
                <a:lnTo>
                  <a:pt x="1224" y="348"/>
                </a:lnTo>
                <a:lnTo>
                  <a:pt x="1224" y="324"/>
                </a:lnTo>
                <a:close/>
              </a:path>
            </a:pathLst>
          </a:custGeom>
          <a:solidFill>
            <a:srgbClr val="00B0F0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5" name="Kazakhstan" descr="© INSCALE GmbH, 15.06.2010"/>
          <p:cNvSpPr>
            <a:spLocks noEditPoints="1"/>
          </p:cNvSpPr>
          <p:nvPr/>
        </p:nvSpPr>
        <p:spPr bwMode="gray">
          <a:xfrm>
            <a:off x="8240903" y="2470142"/>
            <a:ext cx="1085844" cy="499052"/>
          </a:xfrm>
          <a:custGeom>
            <a:avLst/>
            <a:gdLst>
              <a:gd name="T0" fmla="*/ 0 w 2514"/>
              <a:gd name="T1" fmla="*/ 0 h 1164"/>
              <a:gd name="T2" fmla="*/ 0 w 2514"/>
              <a:gd name="T3" fmla="*/ 0 h 1164"/>
              <a:gd name="T4" fmla="*/ 0 w 2514"/>
              <a:gd name="T5" fmla="*/ 0 h 1164"/>
              <a:gd name="T6" fmla="*/ 0 w 2514"/>
              <a:gd name="T7" fmla="*/ 0 h 1164"/>
              <a:gd name="T8" fmla="*/ 0 w 2514"/>
              <a:gd name="T9" fmla="*/ 0 h 1164"/>
              <a:gd name="T10" fmla="*/ 0 w 2514"/>
              <a:gd name="T11" fmla="*/ 0 h 1164"/>
              <a:gd name="T12" fmla="*/ 0 w 2514"/>
              <a:gd name="T13" fmla="*/ 0 h 1164"/>
              <a:gd name="T14" fmla="*/ 0 w 2514"/>
              <a:gd name="T15" fmla="*/ 0 h 1164"/>
              <a:gd name="T16" fmla="*/ 0 w 2514"/>
              <a:gd name="T17" fmla="*/ 0 h 1164"/>
              <a:gd name="T18" fmla="*/ 0 w 2514"/>
              <a:gd name="T19" fmla="*/ 0 h 1164"/>
              <a:gd name="T20" fmla="*/ 0 w 2514"/>
              <a:gd name="T21" fmla="*/ 0 h 1164"/>
              <a:gd name="T22" fmla="*/ 0 w 2514"/>
              <a:gd name="T23" fmla="*/ 0 h 1164"/>
              <a:gd name="T24" fmla="*/ 0 w 2514"/>
              <a:gd name="T25" fmla="*/ 0 h 1164"/>
              <a:gd name="T26" fmla="*/ 0 w 2514"/>
              <a:gd name="T27" fmla="*/ 0 h 1164"/>
              <a:gd name="T28" fmla="*/ 0 w 2514"/>
              <a:gd name="T29" fmla="*/ 0 h 1164"/>
              <a:gd name="T30" fmla="*/ 0 w 2514"/>
              <a:gd name="T31" fmla="*/ 0 h 1164"/>
              <a:gd name="T32" fmla="*/ 0 w 2514"/>
              <a:gd name="T33" fmla="*/ 0 h 1164"/>
              <a:gd name="T34" fmla="*/ 0 w 2514"/>
              <a:gd name="T35" fmla="*/ 0 h 1164"/>
              <a:gd name="T36" fmla="*/ 0 w 2514"/>
              <a:gd name="T37" fmla="*/ 0 h 1164"/>
              <a:gd name="T38" fmla="*/ 0 w 2514"/>
              <a:gd name="T39" fmla="*/ 0 h 1164"/>
              <a:gd name="T40" fmla="*/ 0 w 2514"/>
              <a:gd name="T41" fmla="*/ 0 h 1164"/>
              <a:gd name="T42" fmla="*/ 0 w 2514"/>
              <a:gd name="T43" fmla="*/ 0 h 1164"/>
              <a:gd name="T44" fmla="*/ 0 w 2514"/>
              <a:gd name="T45" fmla="*/ 0 h 1164"/>
              <a:gd name="T46" fmla="*/ 0 w 2514"/>
              <a:gd name="T47" fmla="*/ 0 h 1164"/>
              <a:gd name="T48" fmla="*/ 0 w 2514"/>
              <a:gd name="T49" fmla="*/ 0 h 1164"/>
              <a:gd name="T50" fmla="*/ 0 w 2514"/>
              <a:gd name="T51" fmla="*/ 0 h 1164"/>
              <a:gd name="T52" fmla="*/ 0 w 2514"/>
              <a:gd name="T53" fmla="*/ 0 h 1164"/>
              <a:gd name="T54" fmla="*/ 0 w 2514"/>
              <a:gd name="T55" fmla="*/ 0 h 1164"/>
              <a:gd name="T56" fmla="*/ 0 w 2514"/>
              <a:gd name="T57" fmla="*/ 0 h 1164"/>
              <a:gd name="T58" fmla="*/ 0 w 2514"/>
              <a:gd name="T59" fmla="*/ 0 h 1164"/>
              <a:gd name="T60" fmla="*/ 0 w 2514"/>
              <a:gd name="T61" fmla="*/ 0 h 1164"/>
              <a:gd name="T62" fmla="*/ 0 w 2514"/>
              <a:gd name="T63" fmla="*/ 0 h 1164"/>
              <a:gd name="T64" fmla="*/ 0 w 2514"/>
              <a:gd name="T65" fmla="*/ 0 h 1164"/>
              <a:gd name="T66" fmla="*/ 0 w 2514"/>
              <a:gd name="T67" fmla="*/ 0 h 1164"/>
              <a:gd name="T68" fmla="*/ 0 w 2514"/>
              <a:gd name="T69" fmla="*/ 0 h 1164"/>
              <a:gd name="T70" fmla="*/ 0 w 2514"/>
              <a:gd name="T71" fmla="*/ 0 h 1164"/>
              <a:gd name="T72" fmla="*/ 0 w 2514"/>
              <a:gd name="T73" fmla="*/ 0 h 1164"/>
              <a:gd name="T74" fmla="*/ 0 w 2514"/>
              <a:gd name="T75" fmla="*/ 0 h 1164"/>
              <a:gd name="T76" fmla="*/ 0 w 2514"/>
              <a:gd name="T77" fmla="*/ 0 h 1164"/>
              <a:gd name="T78" fmla="*/ 0 w 2514"/>
              <a:gd name="T79" fmla="*/ 0 h 1164"/>
              <a:gd name="T80" fmla="*/ 0 w 2514"/>
              <a:gd name="T81" fmla="*/ 0 h 1164"/>
              <a:gd name="T82" fmla="*/ 0 w 2514"/>
              <a:gd name="T83" fmla="*/ 0 h 1164"/>
              <a:gd name="T84" fmla="*/ 0 w 2514"/>
              <a:gd name="T85" fmla="*/ 0 h 1164"/>
              <a:gd name="T86" fmla="*/ 0 w 2514"/>
              <a:gd name="T87" fmla="*/ 0 h 1164"/>
              <a:gd name="T88" fmla="*/ 0 w 2514"/>
              <a:gd name="T89" fmla="*/ 0 h 1164"/>
              <a:gd name="T90" fmla="*/ 0 w 2514"/>
              <a:gd name="T91" fmla="*/ 0 h 1164"/>
              <a:gd name="T92" fmla="*/ 0 w 2514"/>
              <a:gd name="T93" fmla="*/ 0 h 1164"/>
              <a:gd name="T94" fmla="*/ 0 w 2514"/>
              <a:gd name="T95" fmla="*/ 0 h 1164"/>
              <a:gd name="T96" fmla="*/ 0 w 2514"/>
              <a:gd name="T97" fmla="*/ 0 h 1164"/>
              <a:gd name="T98" fmla="*/ 0 w 2514"/>
              <a:gd name="T99" fmla="*/ 0 h 1164"/>
              <a:gd name="T100" fmla="*/ 0 w 2514"/>
              <a:gd name="T101" fmla="*/ 0 h 1164"/>
              <a:gd name="T102" fmla="*/ 0 w 2514"/>
              <a:gd name="T103" fmla="*/ 0 h 1164"/>
              <a:gd name="T104" fmla="*/ 0 w 2514"/>
              <a:gd name="T105" fmla="*/ 0 h 1164"/>
              <a:gd name="T106" fmla="*/ 0 w 2514"/>
              <a:gd name="T107" fmla="*/ 0 h 1164"/>
              <a:gd name="T108" fmla="*/ 0 w 2514"/>
              <a:gd name="T109" fmla="*/ 0 h 1164"/>
              <a:gd name="T110" fmla="*/ 0 w 2514"/>
              <a:gd name="T111" fmla="*/ 0 h 1164"/>
              <a:gd name="T112" fmla="*/ 0 w 2514"/>
              <a:gd name="T113" fmla="*/ 0 h 1164"/>
              <a:gd name="T114" fmla="*/ 0 w 2514"/>
              <a:gd name="T115" fmla="*/ 0 h 1164"/>
              <a:gd name="T116" fmla="*/ 0 w 2514"/>
              <a:gd name="T117" fmla="*/ 0 h 1164"/>
              <a:gd name="T118" fmla="*/ 0 w 2514"/>
              <a:gd name="T119" fmla="*/ 0 h 1164"/>
              <a:gd name="T120" fmla="*/ 0 w 2514"/>
              <a:gd name="T121" fmla="*/ 0 h 1164"/>
              <a:gd name="T122" fmla="*/ 0 w 2514"/>
              <a:gd name="T123" fmla="*/ 0 h 11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14"/>
              <a:gd name="T187" fmla="*/ 0 h 1164"/>
              <a:gd name="T188" fmla="*/ 2514 w 2514"/>
              <a:gd name="T189" fmla="*/ 1164 h 116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14" h="1164">
                <a:moveTo>
                  <a:pt x="852" y="756"/>
                </a:moveTo>
                <a:lnTo>
                  <a:pt x="840" y="744"/>
                </a:lnTo>
                <a:lnTo>
                  <a:pt x="822" y="768"/>
                </a:lnTo>
                <a:lnTo>
                  <a:pt x="816" y="780"/>
                </a:lnTo>
                <a:lnTo>
                  <a:pt x="870" y="804"/>
                </a:lnTo>
                <a:lnTo>
                  <a:pt x="870" y="786"/>
                </a:lnTo>
                <a:lnTo>
                  <a:pt x="864" y="780"/>
                </a:lnTo>
                <a:lnTo>
                  <a:pt x="858" y="768"/>
                </a:lnTo>
                <a:lnTo>
                  <a:pt x="858" y="762"/>
                </a:lnTo>
                <a:lnTo>
                  <a:pt x="852" y="756"/>
                </a:lnTo>
                <a:close/>
                <a:moveTo>
                  <a:pt x="2484" y="492"/>
                </a:moveTo>
                <a:lnTo>
                  <a:pt x="2484" y="486"/>
                </a:lnTo>
                <a:lnTo>
                  <a:pt x="2514" y="486"/>
                </a:lnTo>
                <a:lnTo>
                  <a:pt x="2478" y="444"/>
                </a:lnTo>
                <a:lnTo>
                  <a:pt x="2454" y="420"/>
                </a:lnTo>
                <a:lnTo>
                  <a:pt x="2442" y="456"/>
                </a:lnTo>
                <a:lnTo>
                  <a:pt x="2370" y="450"/>
                </a:lnTo>
                <a:lnTo>
                  <a:pt x="2370" y="444"/>
                </a:lnTo>
                <a:lnTo>
                  <a:pt x="2364" y="438"/>
                </a:lnTo>
                <a:lnTo>
                  <a:pt x="2358" y="426"/>
                </a:lnTo>
                <a:lnTo>
                  <a:pt x="2352" y="420"/>
                </a:lnTo>
                <a:lnTo>
                  <a:pt x="2346" y="408"/>
                </a:lnTo>
                <a:lnTo>
                  <a:pt x="2346" y="402"/>
                </a:lnTo>
                <a:lnTo>
                  <a:pt x="2340" y="402"/>
                </a:lnTo>
                <a:lnTo>
                  <a:pt x="2328" y="396"/>
                </a:lnTo>
                <a:lnTo>
                  <a:pt x="2316" y="396"/>
                </a:lnTo>
                <a:lnTo>
                  <a:pt x="2304" y="390"/>
                </a:lnTo>
                <a:lnTo>
                  <a:pt x="2292" y="390"/>
                </a:lnTo>
                <a:lnTo>
                  <a:pt x="2286" y="378"/>
                </a:lnTo>
                <a:lnTo>
                  <a:pt x="2274" y="372"/>
                </a:lnTo>
                <a:lnTo>
                  <a:pt x="2250" y="348"/>
                </a:lnTo>
                <a:lnTo>
                  <a:pt x="2226" y="336"/>
                </a:lnTo>
                <a:lnTo>
                  <a:pt x="2208" y="336"/>
                </a:lnTo>
                <a:lnTo>
                  <a:pt x="2196" y="342"/>
                </a:lnTo>
                <a:lnTo>
                  <a:pt x="2178" y="348"/>
                </a:lnTo>
                <a:lnTo>
                  <a:pt x="2166" y="354"/>
                </a:lnTo>
                <a:lnTo>
                  <a:pt x="2160" y="366"/>
                </a:lnTo>
                <a:lnTo>
                  <a:pt x="2136" y="366"/>
                </a:lnTo>
                <a:lnTo>
                  <a:pt x="2124" y="360"/>
                </a:lnTo>
                <a:lnTo>
                  <a:pt x="2118" y="348"/>
                </a:lnTo>
                <a:lnTo>
                  <a:pt x="2106" y="342"/>
                </a:lnTo>
                <a:lnTo>
                  <a:pt x="2076" y="342"/>
                </a:lnTo>
                <a:lnTo>
                  <a:pt x="2076" y="336"/>
                </a:lnTo>
                <a:lnTo>
                  <a:pt x="2070" y="330"/>
                </a:lnTo>
                <a:lnTo>
                  <a:pt x="2070" y="318"/>
                </a:lnTo>
                <a:lnTo>
                  <a:pt x="2064" y="312"/>
                </a:lnTo>
                <a:lnTo>
                  <a:pt x="2052" y="312"/>
                </a:lnTo>
                <a:lnTo>
                  <a:pt x="2052" y="318"/>
                </a:lnTo>
                <a:lnTo>
                  <a:pt x="2046" y="324"/>
                </a:lnTo>
                <a:lnTo>
                  <a:pt x="2046" y="336"/>
                </a:lnTo>
                <a:lnTo>
                  <a:pt x="2034" y="348"/>
                </a:lnTo>
                <a:lnTo>
                  <a:pt x="2022" y="354"/>
                </a:lnTo>
                <a:lnTo>
                  <a:pt x="2010" y="354"/>
                </a:lnTo>
                <a:lnTo>
                  <a:pt x="1998" y="348"/>
                </a:lnTo>
                <a:lnTo>
                  <a:pt x="1986" y="336"/>
                </a:lnTo>
                <a:lnTo>
                  <a:pt x="1974" y="318"/>
                </a:lnTo>
                <a:lnTo>
                  <a:pt x="1938" y="282"/>
                </a:lnTo>
                <a:lnTo>
                  <a:pt x="1920" y="258"/>
                </a:lnTo>
                <a:lnTo>
                  <a:pt x="1848" y="198"/>
                </a:lnTo>
                <a:lnTo>
                  <a:pt x="1818" y="168"/>
                </a:lnTo>
                <a:lnTo>
                  <a:pt x="1800" y="156"/>
                </a:lnTo>
                <a:lnTo>
                  <a:pt x="1788" y="150"/>
                </a:lnTo>
                <a:lnTo>
                  <a:pt x="1758" y="132"/>
                </a:lnTo>
                <a:lnTo>
                  <a:pt x="1728" y="120"/>
                </a:lnTo>
                <a:lnTo>
                  <a:pt x="1692" y="102"/>
                </a:lnTo>
                <a:lnTo>
                  <a:pt x="1698" y="102"/>
                </a:lnTo>
                <a:lnTo>
                  <a:pt x="1710" y="90"/>
                </a:lnTo>
                <a:lnTo>
                  <a:pt x="1710" y="72"/>
                </a:lnTo>
                <a:lnTo>
                  <a:pt x="1704" y="66"/>
                </a:lnTo>
                <a:lnTo>
                  <a:pt x="1698" y="66"/>
                </a:lnTo>
                <a:lnTo>
                  <a:pt x="1680" y="84"/>
                </a:lnTo>
                <a:lnTo>
                  <a:pt x="1644" y="96"/>
                </a:lnTo>
                <a:lnTo>
                  <a:pt x="1632" y="114"/>
                </a:lnTo>
                <a:lnTo>
                  <a:pt x="1620" y="114"/>
                </a:lnTo>
                <a:lnTo>
                  <a:pt x="1608" y="120"/>
                </a:lnTo>
                <a:lnTo>
                  <a:pt x="1602" y="126"/>
                </a:lnTo>
                <a:lnTo>
                  <a:pt x="1602" y="144"/>
                </a:lnTo>
                <a:lnTo>
                  <a:pt x="1590" y="156"/>
                </a:lnTo>
                <a:lnTo>
                  <a:pt x="1578" y="150"/>
                </a:lnTo>
                <a:lnTo>
                  <a:pt x="1572" y="144"/>
                </a:lnTo>
                <a:lnTo>
                  <a:pt x="1560" y="138"/>
                </a:lnTo>
                <a:lnTo>
                  <a:pt x="1554" y="132"/>
                </a:lnTo>
                <a:lnTo>
                  <a:pt x="1548" y="132"/>
                </a:lnTo>
                <a:lnTo>
                  <a:pt x="1542" y="138"/>
                </a:lnTo>
                <a:lnTo>
                  <a:pt x="1536" y="138"/>
                </a:lnTo>
                <a:lnTo>
                  <a:pt x="1530" y="144"/>
                </a:lnTo>
                <a:lnTo>
                  <a:pt x="1524" y="144"/>
                </a:lnTo>
                <a:lnTo>
                  <a:pt x="1524" y="138"/>
                </a:lnTo>
                <a:lnTo>
                  <a:pt x="1530" y="132"/>
                </a:lnTo>
                <a:lnTo>
                  <a:pt x="1530" y="108"/>
                </a:lnTo>
                <a:lnTo>
                  <a:pt x="1518" y="102"/>
                </a:lnTo>
                <a:lnTo>
                  <a:pt x="1512" y="102"/>
                </a:lnTo>
                <a:lnTo>
                  <a:pt x="1506" y="108"/>
                </a:lnTo>
                <a:lnTo>
                  <a:pt x="1482" y="96"/>
                </a:lnTo>
                <a:lnTo>
                  <a:pt x="1458" y="108"/>
                </a:lnTo>
                <a:lnTo>
                  <a:pt x="1434" y="72"/>
                </a:lnTo>
                <a:lnTo>
                  <a:pt x="1422" y="90"/>
                </a:lnTo>
                <a:lnTo>
                  <a:pt x="1404" y="90"/>
                </a:lnTo>
                <a:lnTo>
                  <a:pt x="1392" y="96"/>
                </a:lnTo>
                <a:lnTo>
                  <a:pt x="1374" y="96"/>
                </a:lnTo>
                <a:lnTo>
                  <a:pt x="1368" y="90"/>
                </a:lnTo>
                <a:lnTo>
                  <a:pt x="1368" y="48"/>
                </a:lnTo>
                <a:lnTo>
                  <a:pt x="1362" y="42"/>
                </a:lnTo>
                <a:lnTo>
                  <a:pt x="1350" y="42"/>
                </a:lnTo>
                <a:lnTo>
                  <a:pt x="1344" y="36"/>
                </a:lnTo>
                <a:lnTo>
                  <a:pt x="1338" y="24"/>
                </a:lnTo>
                <a:lnTo>
                  <a:pt x="1320" y="6"/>
                </a:lnTo>
                <a:lnTo>
                  <a:pt x="1314" y="6"/>
                </a:lnTo>
                <a:lnTo>
                  <a:pt x="1302" y="18"/>
                </a:lnTo>
                <a:lnTo>
                  <a:pt x="1290" y="18"/>
                </a:lnTo>
                <a:lnTo>
                  <a:pt x="1278" y="6"/>
                </a:lnTo>
                <a:lnTo>
                  <a:pt x="1260" y="6"/>
                </a:lnTo>
                <a:lnTo>
                  <a:pt x="1242" y="0"/>
                </a:lnTo>
                <a:lnTo>
                  <a:pt x="1218" y="0"/>
                </a:lnTo>
                <a:lnTo>
                  <a:pt x="1200" y="6"/>
                </a:lnTo>
                <a:lnTo>
                  <a:pt x="1188" y="12"/>
                </a:lnTo>
                <a:lnTo>
                  <a:pt x="1176" y="24"/>
                </a:lnTo>
                <a:lnTo>
                  <a:pt x="1176" y="36"/>
                </a:lnTo>
                <a:lnTo>
                  <a:pt x="1164" y="36"/>
                </a:lnTo>
                <a:lnTo>
                  <a:pt x="1110" y="54"/>
                </a:lnTo>
                <a:lnTo>
                  <a:pt x="1020" y="54"/>
                </a:lnTo>
                <a:lnTo>
                  <a:pt x="1014" y="60"/>
                </a:lnTo>
                <a:lnTo>
                  <a:pt x="1014" y="78"/>
                </a:lnTo>
                <a:lnTo>
                  <a:pt x="948" y="78"/>
                </a:lnTo>
                <a:lnTo>
                  <a:pt x="942" y="96"/>
                </a:lnTo>
                <a:lnTo>
                  <a:pt x="888" y="96"/>
                </a:lnTo>
                <a:lnTo>
                  <a:pt x="828" y="102"/>
                </a:lnTo>
                <a:lnTo>
                  <a:pt x="792" y="114"/>
                </a:lnTo>
                <a:lnTo>
                  <a:pt x="780" y="126"/>
                </a:lnTo>
                <a:lnTo>
                  <a:pt x="780" y="132"/>
                </a:lnTo>
                <a:lnTo>
                  <a:pt x="786" y="138"/>
                </a:lnTo>
                <a:lnTo>
                  <a:pt x="786" y="144"/>
                </a:lnTo>
                <a:lnTo>
                  <a:pt x="810" y="144"/>
                </a:lnTo>
                <a:lnTo>
                  <a:pt x="798" y="162"/>
                </a:lnTo>
                <a:lnTo>
                  <a:pt x="810" y="162"/>
                </a:lnTo>
                <a:lnTo>
                  <a:pt x="834" y="174"/>
                </a:lnTo>
                <a:lnTo>
                  <a:pt x="846" y="174"/>
                </a:lnTo>
                <a:lnTo>
                  <a:pt x="858" y="186"/>
                </a:lnTo>
                <a:lnTo>
                  <a:pt x="804" y="186"/>
                </a:lnTo>
                <a:lnTo>
                  <a:pt x="792" y="198"/>
                </a:lnTo>
                <a:lnTo>
                  <a:pt x="798" y="204"/>
                </a:lnTo>
                <a:lnTo>
                  <a:pt x="804" y="216"/>
                </a:lnTo>
                <a:lnTo>
                  <a:pt x="810" y="222"/>
                </a:lnTo>
                <a:lnTo>
                  <a:pt x="810" y="234"/>
                </a:lnTo>
                <a:lnTo>
                  <a:pt x="798" y="246"/>
                </a:lnTo>
                <a:lnTo>
                  <a:pt x="786" y="246"/>
                </a:lnTo>
                <a:lnTo>
                  <a:pt x="774" y="252"/>
                </a:lnTo>
                <a:lnTo>
                  <a:pt x="762" y="252"/>
                </a:lnTo>
                <a:lnTo>
                  <a:pt x="792" y="282"/>
                </a:lnTo>
                <a:lnTo>
                  <a:pt x="816" y="282"/>
                </a:lnTo>
                <a:lnTo>
                  <a:pt x="834" y="288"/>
                </a:lnTo>
                <a:lnTo>
                  <a:pt x="846" y="294"/>
                </a:lnTo>
                <a:lnTo>
                  <a:pt x="870" y="318"/>
                </a:lnTo>
                <a:lnTo>
                  <a:pt x="876" y="336"/>
                </a:lnTo>
                <a:lnTo>
                  <a:pt x="876" y="348"/>
                </a:lnTo>
                <a:lnTo>
                  <a:pt x="870" y="360"/>
                </a:lnTo>
                <a:lnTo>
                  <a:pt x="864" y="366"/>
                </a:lnTo>
                <a:lnTo>
                  <a:pt x="828" y="366"/>
                </a:lnTo>
                <a:lnTo>
                  <a:pt x="816" y="360"/>
                </a:lnTo>
                <a:lnTo>
                  <a:pt x="810" y="354"/>
                </a:lnTo>
                <a:lnTo>
                  <a:pt x="798" y="354"/>
                </a:lnTo>
                <a:lnTo>
                  <a:pt x="792" y="348"/>
                </a:lnTo>
                <a:lnTo>
                  <a:pt x="780" y="372"/>
                </a:lnTo>
                <a:lnTo>
                  <a:pt x="768" y="372"/>
                </a:lnTo>
                <a:lnTo>
                  <a:pt x="756" y="366"/>
                </a:lnTo>
                <a:lnTo>
                  <a:pt x="732" y="366"/>
                </a:lnTo>
                <a:lnTo>
                  <a:pt x="708" y="354"/>
                </a:lnTo>
                <a:lnTo>
                  <a:pt x="702" y="342"/>
                </a:lnTo>
                <a:lnTo>
                  <a:pt x="690" y="336"/>
                </a:lnTo>
                <a:lnTo>
                  <a:pt x="684" y="330"/>
                </a:lnTo>
                <a:lnTo>
                  <a:pt x="672" y="330"/>
                </a:lnTo>
                <a:lnTo>
                  <a:pt x="666" y="336"/>
                </a:lnTo>
                <a:lnTo>
                  <a:pt x="654" y="342"/>
                </a:lnTo>
                <a:lnTo>
                  <a:pt x="636" y="348"/>
                </a:lnTo>
                <a:lnTo>
                  <a:pt x="624" y="348"/>
                </a:lnTo>
                <a:lnTo>
                  <a:pt x="588" y="330"/>
                </a:lnTo>
                <a:lnTo>
                  <a:pt x="582" y="330"/>
                </a:lnTo>
                <a:lnTo>
                  <a:pt x="570" y="336"/>
                </a:lnTo>
                <a:lnTo>
                  <a:pt x="558" y="348"/>
                </a:lnTo>
                <a:lnTo>
                  <a:pt x="546" y="354"/>
                </a:lnTo>
                <a:lnTo>
                  <a:pt x="540" y="366"/>
                </a:lnTo>
                <a:lnTo>
                  <a:pt x="534" y="372"/>
                </a:lnTo>
                <a:lnTo>
                  <a:pt x="462" y="336"/>
                </a:lnTo>
                <a:lnTo>
                  <a:pt x="450" y="336"/>
                </a:lnTo>
                <a:lnTo>
                  <a:pt x="450" y="342"/>
                </a:lnTo>
                <a:lnTo>
                  <a:pt x="462" y="354"/>
                </a:lnTo>
                <a:lnTo>
                  <a:pt x="462" y="372"/>
                </a:lnTo>
                <a:lnTo>
                  <a:pt x="450" y="372"/>
                </a:lnTo>
                <a:lnTo>
                  <a:pt x="438" y="360"/>
                </a:lnTo>
                <a:lnTo>
                  <a:pt x="438" y="354"/>
                </a:lnTo>
                <a:lnTo>
                  <a:pt x="426" y="324"/>
                </a:lnTo>
                <a:lnTo>
                  <a:pt x="390" y="324"/>
                </a:lnTo>
                <a:lnTo>
                  <a:pt x="384" y="312"/>
                </a:lnTo>
                <a:lnTo>
                  <a:pt x="384" y="306"/>
                </a:lnTo>
                <a:lnTo>
                  <a:pt x="378" y="300"/>
                </a:lnTo>
                <a:lnTo>
                  <a:pt x="318" y="300"/>
                </a:lnTo>
                <a:lnTo>
                  <a:pt x="312" y="288"/>
                </a:lnTo>
                <a:lnTo>
                  <a:pt x="306" y="282"/>
                </a:lnTo>
                <a:lnTo>
                  <a:pt x="288" y="282"/>
                </a:lnTo>
                <a:lnTo>
                  <a:pt x="276" y="288"/>
                </a:lnTo>
                <a:lnTo>
                  <a:pt x="264" y="300"/>
                </a:lnTo>
                <a:lnTo>
                  <a:pt x="234" y="300"/>
                </a:lnTo>
                <a:lnTo>
                  <a:pt x="228" y="294"/>
                </a:lnTo>
                <a:lnTo>
                  <a:pt x="228" y="288"/>
                </a:lnTo>
                <a:lnTo>
                  <a:pt x="222" y="288"/>
                </a:lnTo>
                <a:lnTo>
                  <a:pt x="210" y="282"/>
                </a:lnTo>
                <a:lnTo>
                  <a:pt x="180" y="282"/>
                </a:lnTo>
                <a:lnTo>
                  <a:pt x="180" y="288"/>
                </a:lnTo>
                <a:lnTo>
                  <a:pt x="186" y="294"/>
                </a:lnTo>
                <a:lnTo>
                  <a:pt x="186" y="312"/>
                </a:lnTo>
                <a:lnTo>
                  <a:pt x="174" y="324"/>
                </a:lnTo>
                <a:lnTo>
                  <a:pt x="162" y="330"/>
                </a:lnTo>
                <a:lnTo>
                  <a:pt x="150" y="330"/>
                </a:lnTo>
                <a:lnTo>
                  <a:pt x="138" y="336"/>
                </a:lnTo>
                <a:lnTo>
                  <a:pt x="132" y="336"/>
                </a:lnTo>
                <a:lnTo>
                  <a:pt x="132" y="360"/>
                </a:lnTo>
                <a:lnTo>
                  <a:pt x="102" y="372"/>
                </a:lnTo>
                <a:lnTo>
                  <a:pt x="114" y="384"/>
                </a:lnTo>
                <a:lnTo>
                  <a:pt x="120" y="396"/>
                </a:lnTo>
                <a:lnTo>
                  <a:pt x="114" y="402"/>
                </a:lnTo>
                <a:lnTo>
                  <a:pt x="108" y="414"/>
                </a:lnTo>
                <a:lnTo>
                  <a:pt x="102" y="420"/>
                </a:lnTo>
                <a:lnTo>
                  <a:pt x="90" y="420"/>
                </a:lnTo>
                <a:lnTo>
                  <a:pt x="78" y="414"/>
                </a:lnTo>
                <a:lnTo>
                  <a:pt x="72" y="402"/>
                </a:lnTo>
                <a:lnTo>
                  <a:pt x="60" y="396"/>
                </a:lnTo>
                <a:lnTo>
                  <a:pt x="48" y="384"/>
                </a:lnTo>
                <a:lnTo>
                  <a:pt x="36" y="378"/>
                </a:lnTo>
                <a:lnTo>
                  <a:pt x="24" y="378"/>
                </a:lnTo>
                <a:lnTo>
                  <a:pt x="18" y="384"/>
                </a:lnTo>
                <a:lnTo>
                  <a:pt x="18" y="396"/>
                </a:lnTo>
                <a:lnTo>
                  <a:pt x="24" y="402"/>
                </a:lnTo>
                <a:lnTo>
                  <a:pt x="24" y="426"/>
                </a:lnTo>
                <a:lnTo>
                  <a:pt x="0" y="426"/>
                </a:lnTo>
                <a:lnTo>
                  <a:pt x="6" y="462"/>
                </a:lnTo>
                <a:lnTo>
                  <a:pt x="12" y="468"/>
                </a:lnTo>
                <a:lnTo>
                  <a:pt x="12" y="492"/>
                </a:lnTo>
                <a:lnTo>
                  <a:pt x="0" y="516"/>
                </a:lnTo>
                <a:lnTo>
                  <a:pt x="0" y="546"/>
                </a:lnTo>
                <a:lnTo>
                  <a:pt x="6" y="546"/>
                </a:lnTo>
                <a:lnTo>
                  <a:pt x="12" y="552"/>
                </a:lnTo>
                <a:lnTo>
                  <a:pt x="36" y="552"/>
                </a:lnTo>
                <a:lnTo>
                  <a:pt x="42" y="558"/>
                </a:lnTo>
                <a:lnTo>
                  <a:pt x="42" y="588"/>
                </a:lnTo>
                <a:lnTo>
                  <a:pt x="48" y="594"/>
                </a:lnTo>
                <a:lnTo>
                  <a:pt x="90" y="594"/>
                </a:lnTo>
                <a:lnTo>
                  <a:pt x="102" y="588"/>
                </a:lnTo>
                <a:lnTo>
                  <a:pt x="114" y="588"/>
                </a:lnTo>
                <a:lnTo>
                  <a:pt x="162" y="636"/>
                </a:lnTo>
                <a:lnTo>
                  <a:pt x="168" y="648"/>
                </a:lnTo>
                <a:lnTo>
                  <a:pt x="180" y="660"/>
                </a:lnTo>
                <a:lnTo>
                  <a:pt x="180" y="672"/>
                </a:lnTo>
                <a:lnTo>
                  <a:pt x="144" y="672"/>
                </a:lnTo>
                <a:lnTo>
                  <a:pt x="144" y="678"/>
                </a:lnTo>
                <a:lnTo>
                  <a:pt x="156" y="690"/>
                </a:lnTo>
                <a:lnTo>
                  <a:pt x="174" y="696"/>
                </a:lnTo>
                <a:lnTo>
                  <a:pt x="186" y="696"/>
                </a:lnTo>
                <a:lnTo>
                  <a:pt x="192" y="702"/>
                </a:lnTo>
                <a:lnTo>
                  <a:pt x="198" y="702"/>
                </a:lnTo>
                <a:lnTo>
                  <a:pt x="204" y="690"/>
                </a:lnTo>
                <a:lnTo>
                  <a:pt x="222" y="690"/>
                </a:lnTo>
                <a:lnTo>
                  <a:pt x="228" y="684"/>
                </a:lnTo>
                <a:lnTo>
                  <a:pt x="246" y="672"/>
                </a:lnTo>
                <a:lnTo>
                  <a:pt x="306" y="648"/>
                </a:lnTo>
                <a:lnTo>
                  <a:pt x="324" y="642"/>
                </a:lnTo>
                <a:lnTo>
                  <a:pt x="336" y="648"/>
                </a:lnTo>
                <a:lnTo>
                  <a:pt x="342" y="654"/>
                </a:lnTo>
                <a:lnTo>
                  <a:pt x="360" y="666"/>
                </a:lnTo>
                <a:lnTo>
                  <a:pt x="366" y="672"/>
                </a:lnTo>
                <a:lnTo>
                  <a:pt x="384" y="672"/>
                </a:lnTo>
                <a:lnTo>
                  <a:pt x="390" y="666"/>
                </a:lnTo>
                <a:lnTo>
                  <a:pt x="402" y="666"/>
                </a:lnTo>
                <a:lnTo>
                  <a:pt x="408" y="660"/>
                </a:lnTo>
                <a:lnTo>
                  <a:pt x="414" y="666"/>
                </a:lnTo>
                <a:lnTo>
                  <a:pt x="426" y="672"/>
                </a:lnTo>
                <a:lnTo>
                  <a:pt x="450" y="696"/>
                </a:lnTo>
                <a:lnTo>
                  <a:pt x="450" y="726"/>
                </a:lnTo>
                <a:lnTo>
                  <a:pt x="444" y="732"/>
                </a:lnTo>
                <a:lnTo>
                  <a:pt x="444" y="738"/>
                </a:lnTo>
                <a:lnTo>
                  <a:pt x="438" y="744"/>
                </a:lnTo>
                <a:lnTo>
                  <a:pt x="438" y="750"/>
                </a:lnTo>
                <a:lnTo>
                  <a:pt x="444" y="756"/>
                </a:lnTo>
                <a:lnTo>
                  <a:pt x="450" y="768"/>
                </a:lnTo>
                <a:lnTo>
                  <a:pt x="462" y="774"/>
                </a:lnTo>
                <a:lnTo>
                  <a:pt x="474" y="786"/>
                </a:lnTo>
                <a:lnTo>
                  <a:pt x="486" y="786"/>
                </a:lnTo>
                <a:lnTo>
                  <a:pt x="504" y="768"/>
                </a:lnTo>
                <a:lnTo>
                  <a:pt x="516" y="762"/>
                </a:lnTo>
                <a:lnTo>
                  <a:pt x="528" y="762"/>
                </a:lnTo>
                <a:lnTo>
                  <a:pt x="528" y="792"/>
                </a:lnTo>
                <a:lnTo>
                  <a:pt x="546" y="810"/>
                </a:lnTo>
                <a:lnTo>
                  <a:pt x="510" y="816"/>
                </a:lnTo>
                <a:lnTo>
                  <a:pt x="510" y="828"/>
                </a:lnTo>
                <a:lnTo>
                  <a:pt x="504" y="834"/>
                </a:lnTo>
                <a:lnTo>
                  <a:pt x="498" y="834"/>
                </a:lnTo>
                <a:lnTo>
                  <a:pt x="486" y="822"/>
                </a:lnTo>
                <a:lnTo>
                  <a:pt x="486" y="816"/>
                </a:lnTo>
                <a:lnTo>
                  <a:pt x="498" y="804"/>
                </a:lnTo>
                <a:lnTo>
                  <a:pt x="504" y="804"/>
                </a:lnTo>
                <a:lnTo>
                  <a:pt x="510" y="798"/>
                </a:lnTo>
                <a:lnTo>
                  <a:pt x="480" y="798"/>
                </a:lnTo>
                <a:lnTo>
                  <a:pt x="462" y="792"/>
                </a:lnTo>
                <a:lnTo>
                  <a:pt x="450" y="792"/>
                </a:lnTo>
                <a:lnTo>
                  <a:pt x="432" y="786"/>
                </a:lnTo>
                <a:lnTo>
                  <a:pt x="408" y="786"/>
                </a:lnTo>
                <a:lnTo>
                  <a:pt x="390" y="780"/>
                </a:lnTo>
                <a:lnTo>
                  <a:pt x="372" y="780"/>
                </a:lnTo>
                <a:lnTo>
                  <a:pt x="360" y="774"/>
                </a:lnTo>
                <a:lnTo>
                  <a:pt x="348" y="774"/>
                </a:lnTo>
                <a:lnTo>
                  <a:pt x="360" y="804"/>
                </a:lnTo>
                <a:lnTo>
                  <a:pt x="342" y="804"/>
                </a:lnTo>
                <a:lnTo>
                  <a:pt x="330" y="816"/>
                </a:lnTo>
                <a:lnTo>
                  <a:pt x="330" y="822"/>
                </a:lnTo>
                <a:lnTo>
                  <a:pt x="336" y="828"/>
                </a:lnTo>
                <a:lnTo>
                  <a:pt x="348" y="834"/>
                </a:lnTo>
                <a:lnTo>
                  <a:pt x="354" y="840"/>
                </a:lnTo>
                <a:lnTo>
                  <a:pt x="366" y="840"/>
                </a:lnTo>
                <a:lnTo>
                  <a:pt x="372" y="846"/>
                </a:lnTo>
                <a:lnTo>
                  <a:pt x="372" y="852"/>
                </a:lnTo>
                <a:lnTo>
                  <a:pt x="360" y="852"/>
                </a:lnTo>
                <a:lnTo>
                  <a:pt x="348" y="846"/>
                </a:lnTo>
                <a:lnTo>
                  <a:pt x="336" y="846"/>
                </a:lnTo>
                <a:lnTo>
                  <a:pt x="324" y="840"/>
                </a:lnTo>
                <a:lnTo>
                  <a:pt x="306" y="834"/>
                </a:lnTo>
                <a:lnTo>
                  <a:pt x="300" y="834"/>
                </a:lnTo>
                <a:lnTo>
                  <a:pt x="294" y="840"/>
                </a:lnTo>
                <a:lnTo>
                  <a:pt x="294" y="846"/>
                </a:lnTo>
                <a:lnTo>
                  <a:pt x="306" y="858"/>
                </a:lnTo>
                <a:lnTo>
                  <a:pt x="318" y="864"/>
                </a:lnTo>
                <a:lnTo>
                  <a:pt x="324" y="870"/>
                </a:lnTo>
                <a:lnTo>
                  <a:pt x="336" y="870"/>
                </a:lnTo>
                <a:lnTo>
                  <a:pt x="336" y="882"/>
                </a:lnTo>
                <a:lnTo>
                  <a:pt x="342" y="894"/>
                </a:lnTo>
                <a:lnTo>
                  <a:pt x="366" y="918"/>
                </a:lnTo>
                <a:lnTo>
                  <a:pt x="372" y="930"/>
                </a:lnTo>
                <a:lnTo>
                  <a:pt x="372" y="954"/>
                </a:lnTo>
                <a:lnTo>
                  <a:pt x="408" y="960"/>
                </a:lnTo>
                <a:lnTo>
                  <a:pt x="414" y="978"/>
                </a:lnTo>
                <a:lnTo>
                  <a:pt x="444" y="978"/>
                </a:lnTo>
                <a:lnTo>
                  <a:pt x="480" y="996"/>
                </a:lnTo>
                <a:lnTo>
                  <a:pt x="486" y="1002"/>
                </a:lnTo>
                <a:lnTo>
                  <a:pt x="486" y="1014"/>
                </a:lnTo>
                <a:lnTo>
                  <a:pt x="480" y="1020"/>
                </a:lnTo>
                <a:lnTo>
                  <a:pt x="468" y="1026"/>
                </a:lnTo>
                <a:lnTo>
                  <a:pt x="462" y="1038"/>
                </a:lnTo>
                <a:lnTo>
                  <a:pt x="462" y="1056"/>
                </a:lnTo>
                <a:lnTo>
                  <a:pt x="468" y="1062"/>
                </a:lnTo>
                <a:lnTo>
                  <a:pt x="492" y="1062"/>
                </a:lnTo>
                <a:lnTo>
                  <a:pt x="498" y="1056"/>
                </a:lnTo>
                <a:lnTo>
                  <a:pt x="504" y="1038"/>
                </a:lnTo>
                <a:lnTo>
                  <a:pt x="510" y="1026"/>
                </a:lnTo>
                <a:lnTo>
                  <a:pt x="516" y="1020"/>
                </a:lnTo>
                <a:lnTo>
                  <a:pt x="528" y="1020"/>
                </a:lnTo>
                <a:lnTo>
                  <a:pt x="546" y="1026"/>
                </a:lnTo>
                <a:lnTo>
                  <a:pt x="546" y="1020"/>
                </a:lnTo>
                <a:lnTo>
                  <a:pt x="552" y="1014"/>
                </a:lnTo>
                <a:lnTo>
                  <a:pt x="570" y="1014"/>
                </a:lnTo>
                <a:lnTo>
                  <a:pt x="594" y="1026"/>
                </a:lnTo>
                <a:lnTo>
                  <a:pt x="606" y="1026"/>
                </a:lnTo>
                <a:lnTo>
                  <a:pt x="618" y="1038"/>
                </a:lnTo>
                <a:lnTo>
                  <a:pt x="630" y="1044"/>
                </a:lnTo>
                <a:lnTo>
                  <a:pt x="636" y="1056"/>
                </a:lnTo>
                <a:lnTo>
                  <a:pt x="642" y="1062"/>
                </a:lnTo>
                <a:lnTo>
                  <a:pt x="648" y="1074"/>
                </a:lnTo>
                <a:lnTo>
                  <a:pt x="672" y="1098"/>
                </a:lnTo>
                <a:lnTo>
                  <a:pt x="684" y="1104"/>
                </a:lnTo>
                <a:lnTo>
                  <a:pt x="690" y="1110"/>
                </a:lnTo>
                <a:lnTo>
                  <a:pt x="696" y="1104"/>
                </a:lnTo>
                <a:lnTo>
                  <a:pt x="696" y="1098"/>
                </a:lnTo>
                <a:lnTo>
                  <a:pt x="702" y="1092"/>
                </a:lnTo>
                <a:lnTo>
                  <a:pt x="654" y="810"/>
                </a:lnTo>
                <a:lnTo>
                  <a:pt x="798" y="768"/>
                </a:lnTo>
                <a:lnTo>
                  <a:pt x="804" y="774"/>
                </a:lnTo>
                <a:lnTo>
                  <a:pt x="804" y="762"/>
                </a:lnTo>
                <a:lnTo>
                  <a:pt x="810" y="756"/>
                </a:lnTo>
                <a:lnTo>
                  <a:pt x="810" y="750"/>
                </a:lnTo>
                <a:lnTo>
                  <a:pt x="816" y="738"/>
                </a:lnTo>
                <a:lnTo>
                  <a:pt x="816" y="732"/>
                </a:lnTo>
                <a:lnTo>
                  <a:pt x="822" y="726"/>
                </a:lnTo>
                <a:lnTo>
                  <a:pt x="846" y="726"/>
                </a:lnTo>
                <a:lnTo>
                  <a:pt x="852" y="750"/>
                </a:lnTo>
                <a:lnTo>
                  <a:pt x="864" y="744"/>
                </a:lnTo>
                <a:lnTo>
                  <a:pt x="870" y="744"/>
                </a:lnTo>
                <a:lnTo>
                  <a:pt x="876" y="738"/>
                </a:lnTo>
                <a:lnTo>
                  <a:pt x="876" y="732"/>
                </a:lnTo>
                <a:lnTo>
                  <a:pt x="852" y="708"/>
                </a:lnTo>
                <a:lnTo>
                  <a:pt x="870" y="708"/>
                </a:lnTo>
                <a:lnTo>
                  <a:pt x="882" y="720"/>
                </a:lnTo>
                <a:lnTo>
                  <a:pt x="936" y="720"/>
                </a:lnTo>
                <a:lnTo>
                  <a:pt x="924" y="708"/>
                </a:lnTo>
                <a:lnTo>
                  <a:pt x="918" y="708"/>
                </a:lnTo>
                <a:lnTo>
                  <a:pt x="906" y="696"/>
                </a:lnTo>
                <a:lnTo>
                  <a:pt x="882" y="696"/>
                </a:lnTo>
                <a:lnTo>
                  <a:pt x="876" y="690"/>
                </a:lnTo>
                <a:lnTo>
                  <a:pt x="876" y="684"/>
                </a:lnTo>
                <a:lnTo>
                  <a:pt x="882" y="678"/>
                </a:lnTo>
                <a:lnTo>
                  <a:pt x="906" y="678"/>
                </a:lnTo>
                <a:lnTo>
                  <a:pt x="924" y="666"/>
                </a:lnTo>
                <a:lnTo>
                  <a:pt x="930" y="672"/>
                </a:lnTo>
                <a:lnTo>
                  <a:pt x="936" y="684"/>
                </a:lnTo>
                <a:lnTo>
                  <a:pt x="942" y="690"/>
                </a:lnTo>
                <a:lnTo>
                  <a:pt x="948" y="690"/>
                </a:lnTo>
                <a:lnTo>
                  <a:pt x="954" y="684"/>
                </a:lnTo>
                <a:lnTo>
                  <a:pt x="960" y="690"/>
                </a:lnTo>
                <a:lnTo>
                  <a:pt x="966" y="702"/>
                </a:lnTo>
                <a:lnTo>
                  <a:pt x="966" y="708"/>
                </a:lnTo>
                <a:lnTo>
                  <a:pt x="960" y="714"/>
                </a:lnTo>
                <a:lnTo>
                  <a:pt x="954" y="714"/>
                </a:lnTo>
                <a:lnTo>
                  <a:pt x="942" y="720"/>
                </a:lnTo>
                <a:lnTo>
                  <a:pt x="924" y="738"/>
                </a:lnTo>
                <a:lnTo>
                  <a:pt x="888" y="738"/>
                </a:lnTo>
                <a:lnTo>
                  <a:pt x="882" y="744"/>
                </a:lnTo>
                <a:lnTo>
                  <a:pt x="882" y="756"/>
                </a:lnTo>
                <a:lnTo>
                  <a:pt x="888" y="762"/>
                </a:lnTo>
                <a:lnTo>
                  <a:pt x="900" y="762"/>
                </a:lnTo>
                <a:lnTo>
                  <a:pt x="906" y="768"/>
                </a:lnTo>
                <a:lnTo>
                  <a:pt x="918" y="768"/>
                </a:lnTo>
                <a:lnTo>
                  <a:pt x="918" y="786"/>
                </a:lnTo>
                <a:lnTo>
                  <a:pt x="912" y="798"/>
                </a:lnTo>
                <a:lnTo>
                  <a:pt x="912" y="816"/>
                </a:lnTo>
                <a:lnTo>
                  <a:pt x="918" y="822"/>
                </a:lnTo>
                <a:lnTo>
                  <a:pt x="984" y="858"/>
                </a:lnTo>
                <a:lnTo>
                  <a:pt x="1062" y="930"/>
                </a:lnTo>
                <a:lnTo>
                  <a:pt x="1068" y="930"/>
                </a:lnTo>
                <a:lnTo>
                  <a:pt x="1074" y="924"/>
                </a:lnTo>
                <a:lnTo>
                  <a:pt x="1110" y="924"/>
                </a:lnTo>
                <a:lnTo>
                  <a:pt x="1128" y="918"/>
                </a:lnTo>
                <a:lnTo>
                  <a:pt x="1188" y="918"/>
                </a:lnTo>
                <a:lnTo>
                  <a:pt x="1206" y="924"/>
                </a:lnTo>
                <a:lnTo>
                  <a:pt x="1224" y="924"/>
                </a:lnTo>
                <a:lnTo>
                  <a:pt x="1230" y="918"/>
                </a:lnTo>
                <a:lnTo>
                  <a:pt x="1254" y="906"/>
                </a:lnTo>
                <a:lnTo>
                  <a:pt x="1266" y="906"/>
                </a:lnTo>
                <a:lnTo>
                  <a:pt x="1272" y="918"/>
                </a:lnTo>
                <a:lnTo>
                  <a:pt x="1290" y="936"/>
                </a:lnTo>
                <a:lnTo>
                  <a:pt x="1296" y="954"/>
                </a:lnTo>
                <a:lnTo>
                  <a:pt x="1308" y="960"/>
                </a:lnTo>
                <a:lnTo>
                  <a:pt x="1314" y="972"/>
                </a:lnTo>
                <a:lnTo>
                  <a:pt x="1344" y="972"/>
                </a:lnTo>
                <a:lnTo>
                  <a:pt x="1344" y="984"/>
                </a:lnTo>
                <a:lnTo>
                  <a:pt x="1350" y="1002"/>
                </a:lnTo>
                <a:lnTo>
                  <a:pt x="1350" y="1044"/>
                </a:lnTo>
                <a:lnTo>
                  <a:pt x="1356" y="1050"/>
                </a:lnTo>
                <a:lnTo>
                  <a:pt x="1362" y="1050"/>
                </a:lnTo>
                <a:lnTo>
                  <a:pt x="1368" y="1044"/>
                </a:lnTo>
                <a:lnTo>
                  <a:pt x="1380" y="1044"/>
                </a:lnTo>
                <a:lnTo>
                  <a:pt x="1386" y="1050"/>
                </a:lnTo>
                <a:lnTo>
                  <a:pt x="1416" y="1110"/>
                </a:lnTo>
                <a:lnTo>
                  <a:pt x="1494" y="1110"/>
                </a:lnTo>
                <a:lnTo>
                  <a:pt x="1512" y="1116"/>
                </a:lnTo>
                <a:lnTo>
                  <a:pt x="1512" y="1134"/>
                </a:lnTo>
                <a:lnTo>
                  <a:pt x="1506" y="1140"/>
                </a:lnTo>
                <a:lnTo>
                  <a:pt x="1506" y="1152"/>
                </a:lnTo>
                <a:lnTo>
                  <a:pt x="1512" y="1152"/>
                </a:lnTo>
                <a:lnTo>
                  <a:pt x="1524" y="1158"/>
                </a:lnTo>
                <a:lnTo>
                  <a:pt x="1536" y="1158"/>
                </a:lnTo>
                <a:lnTo>
                  <a:pt x="1542" y="1164"/>
                </a:lnTo>
                <a:lnTo>
                  <a:pt x="1542" y="1152"/>
                </a:lnTo>
                <a:lnTo>
                  <a:pt x="1536" y="1146"/>
                </a:lnTo>
                <a:lnTo>
                  <a:pt x="1536" y="1134"/>
                </a:lnTo>
                <a:lnTo>
                  <a:pt x="1548" y="1122"/>
                </a:lnTo>
                <a:lnTo>
                  <a:pt x="1560" y="1116"/>
                </a:lnTo>
                <a:lnTo>
                  <a:pt x="1566" y="1110"/>
                </a:lnTo>
                <a:lnTo>
                  <a:pt x="1572" y="1110"/>
                </a:lnTo>
                <a:lnTo>
                  <a:pt x="1572" y="1092"/>
                </a:lnTo>
                <a:lnTo>
                  <a:pt x="1584" y="1080"/>
                </a:lnTo>
                <a:lnTo>
                  <a:pt x="1596" y="1074"/>
                </a:lnTo>
                <a:lnTo>
                  <a:pt x="1608" y="1074"/>
                </a:lnTo>
                <a:lnTo>
                  <a:pt x="1614" y="1068"/>
                </a:lnTo>
                <a:lnTo>
                  <a:pt x="1620" y="1068"/>
                </a:lnTo>
                <a:lnTo>
                  <a:pt x="1632" y="1044"/>
                </a:lnTo>
                <a:lnTo>
                  <a:pt x="1656" y="1044"/>
                </a:lnTo>
                <a:lnTo>
                  <a:pt x="1686" y="1026"/>
                </a:lnTo>
                <a:lnTo>
                  <a:pt x="1662" y="1026"/>
                </a:lnTo>
                <a:lnTo>
                  <a:pt x="1662" y="1008"/>
                </a:lnTo>
                <a:lnTo>
                  <a:pt x="1668" y="996"/>
                </a:lnTo>
                <a:lnTo>
                  <a:pt x="1686" y="978"/>
                </a:lnTo>
                <a:lnTo>
                  <a:pt x="1716" y="978"/>
                </a:lnTo>
                <a:lnTo>
                  <a:pt x="1728" y="984"/>
                </a:lnTo>
                <a:lnTo>
                  <a:pt x="1746" y="990"/>
                </a:lnTo>
                <a:lnTo>
                  <a:pt x="1782" y="1008"/>
                </a:lnTo>
                <a:lnTo>
                  <a:pt x="1812" y="1008"/>
                </a:lnTo>
                <a:lnTo>
                  <a:pt x="1830" y="1014"/>
                </a:lnTo>
                <a:lnTo>
                  <a:pt x="1830" y="1002"/>
                </a:lnTo>
                <a:lnTo>
                  <a:pt x="1824" y="990"/>
                </a:lnTo>
                <a:lnTo>
                  <a:pt x="1824" y="960"/>
                </a:lnTo>
                <a:lnTo>
                  <a:pt x="1830" y="954"/>
                </a:lnTo>
                <a:lnTo>
                  <a:pt x="1872" y="954"/>
                </a:lnTo>
                <a:lnTo>
                  <a:pt x="1884" y="960"/>
                </a:lnTo>
                <a:lnTo>
                  <a:pt x="1890" y="972"/>
                </a:lnTo>
                <a:lnTo>
                  <a:pt x="1914" y="972"/>
                </a:lnTo>
                <a:lnTo>
                  <a:pt x="1926" y="978"/>
                </a:lnTo>
                <a:lnTo>
                  <a:pt x="1944" y="978"/>
                </a:lnTo>
                <a:lnTo>
                  <a:pt x="1962" y="972"/>
                </a:lnTo>
                <a:lnTo>
                  <a:pt x="2082" y="972"/>
                </a:lnTo>
                <a:lnTo>
                  <a:pt x="2094" y="978"/>
                </a:lnTo>
                <a:lnTo>
                  <a:pt x="2106" y="978"/>
                </a:lnTo>
                <a:lnTo>
                  <a:pt x="2154" y="972"/>
                </a:lnTo>
                <a:lnTo>
                  <a:pt x="2166" y="984"/>
                </a:lnTo>
                <a:lnTo>
                  <a:pt x="2184" y="984"/>
                </a:lnTo>
                <a:lnTo>
                  <a:pt x="2208" y="1014"/>
                </a:lnTo>
                <a:lnTo>
                  <a:pt x="2250" y="1014"/>
                </a:lnTo>
                <a:lnTo>
                  <a:pt x="2268" y="1020"/>
                </a:lnTo>
                <a:lnTo>
                  <a:pt x="2262" y="1014"/>
                </a:lnTo>
                <a:lnTo>
                  <a:pt x="2262" y="1002"/>
                </a:lnTo>
                <a:lnTo>
                  <a:pt x="2256" y="996"/>
                </a:lnTo>
                <a:lnTo>
                  <a:pt x="2256" y="984"/>
                </a:lnTo>
                <a:lnTo>
                  <a:pt x="2280" y="984"/>
                </a:lnTo>
                <a:lnTo>
                  <a:pt x="2262" y="966"/>
                </a:lnTo>
                <a:lnTo>
                  <a:pt x="2262" y="960"/>
                </a:lnTo>
                <a:lnTo>
                  <a:pt x="2268" y="954"/>
                </a:lnTo>
                <a:lnTo>
                  <a:pt x="2286" y="954"/>
                </a:lnTo>
                <a:lnTo>
                  <a:pt x="2286" y="942"/>
                </a:lnTo>
                <a:lnTo>
                  <a:pt x="2274" y="936"/>
                </a:lnTo>
                <a:lnTo>
                  <a:pt x="2268" y="924"/>
                </a:lnTo>
                <a:lnTo>
                  <a:pt x="2226" y="882"/>
                </a:lnTo>
                <a:lnTo>
                  <a:pt x="2214" y="858"/>
                </a:lnTo>
                <a:lnTo>
                  <a:pt x="2214" y="828"/>
                </a:lnTo>
                <a:lnTo>
                  <a:pt x="2196" y="828"/>
                </a:lnTo>
                <a:lnTo>
                  <a:pt x="2184" y="822"/>
                </a:lnTo>
                <a:lnTo>
                  <a:pt x="2178" y="816"/>
                </a:lnTo>
                <a:lnTo>
                  <a:pt x="2178" y="810"/>
                </a:lnTo>
                <a:lnTo>
                  <a:pt x="2184" y="804"/>
                </a:lnTo>
                <a:lnTo>
                  <a:pt x="2196" y="798"/>
                </a:lnTo>
                <a:lnTo>
                  <a:pt x="2208" y="798"/>
                </a:lnTo>
                <a:lnTo>
                  <a:pt x="2220" y="792"/>
                </a:lnTo>
                <a:lnTo>
                  <a:pt x="2232" y="792"/>
                </a:lnTo>
                <a:lnTo>
                  <a:pt x="2268" y="774"/>
                </a:lnTo>
                <a:lnTo>
                  <a:pt x="2280" y="774"/>
                </a:lnTo>
                <a:lnTo>
                  <a:pt x="2286" y="780"/>
                </a:lnTo>
                <a:lnTo>
                  <a:pt x="2292" y="792"/>
                </a:lnTo>
                <a:lnTo>
                  <a:pt x="2298" y="798"/>
                </a:lnTo>
                <a:lnTo>
                  <a:pt x="2316" y="786"/>
                </a:lnTo>
                <a:lnTo>
                  <a:pt x="2328" y="798"/>
                </a:lnTo>
                <a:lnTo>
                  <a:pt x="2334" y="798"/>
                </a:lnTo>
                <a:lnTo>
                  <a:pt x="2340" y="792"/>
                </a:lnTo>
                <a:lnTo>
                  <a:pt x="2340" y="780"/>
                </a:lnTo>
                <a:lnTo>
                  <a:pt x="2334" y="774"/>
                </a:lnTo>
                <a:lnTo>
                  <a:pt x="2328" y="774"/>
                </a:lnTo>
                <a:lnTo>
                  <a:pt x="2322" y="768"/>
                </a:lnTo>
                <a:lnTo>
                  <a:pt x="2316" y="768"/>
                </a:lnTo>
                <a:lnTo>
                  <a:pt x="2316" y="630"/>
                </a:lnTo>
                <a:lnTo>
                  <a:pt x="2328" y="630"/>
                </a:lnTo>
                <a:lnTo>
                  <a:pt x="2340" y="636"/>
                </a:lnTo>
                <a:lnTo>
                  <a:pt x="2352" y="636"/>
                </a:lnTo>
                <a:lnTo>
                  <a:pt x="2376" y="648"/>
                </a:lnTo>
                <a:lnTo>
                  <a:pt x="2424" y="648"/>
                </a:lnTo>
                <a:lnTo>
                  <a:pt x="2436" y="660"/>
                </a:lnTo>
                <a:lnTo>
                  <a:pt x="2454" y="642"/>
                </a:lnTo>
                <a:lnTo>
                  <a:pt x="2472" y="642"/>
                </a:lnTo>
                <a:lnTo>
                  <a:pt x="2478" y="636"/>
                </a:lnTo>
                <a:lnTo>
                  <a:pt x="2478" y="618"/>
                </a:lnTo>
                <a:lnTo>
                  <a:pt x="2466" y="594"/>
                </a:lnTo>
                <a:lnTo>
                  <a:pt x="2454" y="582"/>
                </a:lnTo>
                <a:lnTo>
                  <a:pt x="2442" y="558"/>
                </a:lnTo>
                <a:lnTo>
                  <a:pt x="2442" y="540"/>
                </a:lnTo>
                <a:lnTo>
                  <a:pt x="2454" y="528"/>
                </a:lnTo>
                <a:lnTo>
                  <a:pt x="2496" y="528"/>
                </a:lnTo>
                <a:lnTo>
                  <a:pt x="2502" y="522"/>
                </a:lnTo>
                <a:lnTo>
                  <a:pt x="2502" y="510"/>
                </a:lnTo>
                <a:lnTo>
                  <a:pt x="2484" y="492"/>
                </a:lnTo>
                <a:close/>
                <a:moveTo>
                  <a:pt x="2082" y="696"/>
                </a:moveTo>
                <a:lnTo>
                  <a:pt x="2046" y="696"/>
                </a:lnTo>
                <a:lnTo>
                  <a:pt x="2046" y="702"/>
                </a:lnTo>
                <a:lnTo>
                  <a:pt x="2040" y="708"/>
                </a:lnTo>
                <a:lnTo>
                  <a:pt x="2028" y="708"/>
                </a:lnTo>
                <a:lnTo>
                  <a:pt x="2022" y="702"/>
                </a:lnTo>
                <a:lnTo>
                  <a:pt x="2010" y="696"/>
                </a:lnTo>
                <a:lnTo>
                  <a:pt x="1980" y="702"/>
                </a:lnTo>
                <a:lnTo>
                  <a:pt x="1950" y="696"/>
                </a:lnTo>
                <a:lnTo>
                  <a:pt x="1932" y="696"/>
                </a:lnTo>
                <a:lnTo>
                  <a:pt x="1908" y="690"/>
                </a:lnTo>
                <a:lnTo>
                  <a:pt x="1860" y="690"/>
                </a:lnTo>
                <a:lnTo>
                  <a:pt x="1854" y="684"/>
                </a:lnTo>
                <a:lnTo>
                  <a:pt x="1854" y="678"/>
                </a:lnTo>
                <a:lnTo>
                  <a:pt x="1836" y="696"/>
                </a:lnTo>
                <a:lnTo>
                  <a:pt x="1830" y="696"/>
                </a:lnTo>
                <a:lnTo>
                  <a:pt x="1824" y="708"/>
                </a:lnTo>
                <a:lnTo>
                  <a:pt x="1824" y="714"/>
                </a:lnTo>
                <a:lnTo>
                  <a:pt x="1818" y="726"/>
                </a:lnTo>
                <a:lnTo>
                  <a:pt x="1812" y="732"/>
                </a:lnTo>
                <a:lnTo>
                  <a:pt x="1794" y="732"/>
                </a:lnTo>
                <a:lnTo>
                  <a:pt x="1800" y="762"/>
                </a:lnTo>
                <a:lnTo>
                  <a:pt x="1788" y="768"/>
                </a:lnTo>
                <a:lnTo>
                  <a:pt x="1806" y="786"/>
                </a:lnTo>
                <a:lnTo>
                  <a:pt x="1800" y="810"/>
                </a:lnTo>
                <a:lnTo>
                  <a:pt x="1794" y="810"/>
                </a:lnTo>
                <a:lnTo>
                  <a:pt x="1788" y="798"/>
                </a:lnTo>
                <a:lnTo>
                  <a:pt x="1776" y="792"/>
                </a:lnTo>
                <a:lnTo>
                  <a:pt x="1770" y="780"/>
                </a:lnTo>
                <a:lnTo>
                  <a:pt x="1758" y="774"/>
                </a:lnTo>
                <a:lnTo>
                  <a:pt x="1752" y="762"/>
                </a:lnTo>
                <a:lnTo>
                  <a:pt x="1752" y="750"/>
                </a:lnTo>
                <a:lnTo>
                  <a:pt x="1746" y="732"/>
                </a:lnTo>
                <a:lnTo>
                  <a:pt x="1746" y="720"/>
                </a:lnTo>
                <a:lnTo>
                  <a:pt x="1764" y="702"/>
                </a:lnTo>
                <a:lnTo>
                  <a:pt x="1776" y="702"/>
                </a:lnTo>
                <a:lnTo>
                  <a:pt x="1782" y="696"/>
                </a:lnTo>
                <a:lnTo>
                  <a:pt x="1788" y="684"/>
                </a:lnTo>
                <a:lnTo>
                  <a:pt x="1788" y="678"/>
                </a:lnTo>
                <a:lnTo>
                  <a:pt x="1800" y="666"/>
                </a:lnTo>
                <a:lnTo>
                  <a:pt x="1818" y="666"/>
                </a:lnTo>
                <a:lnTo>
                  <a:pt x="1830" y="672"/>
                </a:lnTo>
                <a:lnTo>
                  <a:pt x="1848" y="672"/>
                </a:lnTo>
                <a:lnTo>
                  <a:pt x="1854" y="666"/>
                </a:lnTo>
                <a:lnTo>
                  <a:pt x="1896" y="666"/>
                </a:lnTo>
                <a:lnTo>
                  <a:pt x="1908" y="672"/>
                </a:lnTo>
                <a:lnTo>
                  <a:pt x="1914" y="678"/>
                </a:lnTo>
                <a:lnTo>
                  <a:pt x="1932" y="678"/>
                </a:lnTo>
                <a:lnTo>
                  <a:pt x="1944" y="684"/>
                </a:lnTo>
                <a:lnTo>
                  <a:pt x="1974" y="684"/>
                </a:lnTo>
                <a:lnTo>
                  <a:pt x="1986" y="672"/>
                </a:lnTo>
                <a:lnTo>
                  <a:pt x="2028" y="672"/>
                </a:lnTo>
                <a:lnTo>
                  <a:pt x="2034" y="678"/>
                </a:lnTo>
                <a:lnTo>
                  <a:pt x="2046" y="678"/>
                </a:lnTo>
                <a:lnTo>
                  <a:pt x="2052" y="672"/>
                </a:lnTo>
                <a:lnTo>
                  <a:pt x="2064" y="666"/>
                </a:lnTo>
                <a:lnTo>
                  <a:pt x="2088" y="666"/>
                </a:lnTo>
                <a:lnTo>
                  <a:pt x="2088" y="684"/>
                </a:lnTo>
                <a:lnTo>
                  <a:pt x="2082" y="690"/>
                </a:lnTo>
                <a:lnTo>
                  <a:pt x="2082" y="6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5" name="Greenland" descr="© INSCALE GmbH, 15.06.2010"/>
          <p:cNvSpPr>
            <a:spLocks noEditPoints="1"/>
          </p:cNvSpPr>
          <p:nvPr/>
        </p:nvSpPr>
        <p:spPr bwMode="gray">
          <a:xfrm>
            <a:off x="5624307" y="1676043"/>
            <a:ext cx="1211987" cy="652476"/>
          </a:xfrm>
          <a:custGeom>
            <a:avLst/>
            <a:gdLst>
              <a:gd name="T0" fmla="*/ 1271695749 w 732"/>
              <a:gd name="T1" fmla="*/ 1296677392 h 398"/>
              <a:gd name="T2" fmla="*/ 1271695749 w 732"/>
              <a:gd name="T3" fmla="*/ 1296677392 h 398"/>
              <a:gd name="T4" fmla="*/ 1271695749 w 732"/>
              <a:gd name="T5" fmla="*/ 1296677392 h 398"/>
              <a:gd name="T6" fmla="*/ 1271695749 w 732"/>
              <a:gd name="T7" fmla="*/ 1296677392 h 398"/>
              <a:gd name="T8" fmla="*/ 1271695749 w 732"/>
              <a:gd name="T9" fmla="*/ 1296677392 h 398"/>
              <a:gd name="T10" fmla="*/ 1271695749 w 732"/>
              <a:gd name="T11" fmla="*/ 1296677392 h 398"/>
              <a:gd name="T12" fmla="*/ 1271695749 w 732"/>
              <a:gd name="T13" fmla="*/ 1296677392 h 398"/>
              <a:gd name="T14" fmla="*/ 1271695749 w 732"/>
              <a:gd name="T15" fmla="*/ 1296677392 h 398"/>
              <a:gd name="T16" fmla="*/ 1271695749 w 732"/>
              <a:gd name="T17" fmla="*/ 1296677392 h 398"/>
              <a:gd name="T18" fmla="*/ 1271695749 w 732"/>
              <a:gd name="T19" fmla="*/ 1296677392 h 398"/>
              <a:gd name="T20" fmla="*/ 1271695749 w 732"/>
              <a:gd name="T21" fmla="*/ 1296677392 h 398"/>
              <a:gd name="T22" fmla="*/ 1271695749 w 732"/>
              <a:gd name="T23" fmla="*/ 1296677392 h 398"/>
              <a:gd name="T24" fmla="*/ 1271695749 w 732"/>
              <a:gd name="T25" fmla="*/ 1296677392 h 398"/>
              <a:gd name="T26" fmla="*/ 1271695749 w 732"/>
              <a:gd name="T27" fmla="*/ 1296677392 h 398"/>
              <a:gd name="T28" fmla="*/ 1271695749 w 732"/>
              <a:gd name="T29" fmla="*/ 1296677392 h 398"/>
              <a:gd name="T30" fmla="*/ 1271695749 w 732"/>
              <a:gd name="T31" fmla="*/ 1296677392 h 398"/>
              <a:gd name="T32" fmla="*/ 1271695749 w 732"/>
              <a:gd name="T33" fmla="*/ 1296677392 h 398"/>
              <a:gd name="T34" fmla="*/ 1271695749 w 732"/>
              <a:gd name="T35" fmla="*/ 1296677392 h 398"/>
              <a:gd name="T36" fmla="*/ 1271695749 w 732"/>
              <a:gd name="T37" fmla="*/ 1296677392 h 398"/>
              <a:gd name="T38" fmla="*/ 1271695749 w 732"/>
              <a:gd name="T39" fmla="*/ 1296677392 h 398"/>
              <a:gd name="T40" fmla="*/ 1271695749 w 732"/>
              <a:gd name="T41" fmla="*/ 1296677392 h 398"/>
              <a:gd name="T42" fmla="*/ 1271695749 w 732"/>
              <a:gd name="T43" fmla="*/ 1296677392 h 398"/>
              <a:gd name="T44" fmla="*/ 1271695749 w 732"/>
              <a:gd name="T45" fmla="*/ 1296677392 h 398"/>
              <a:gd name="T46" fmla="*/ 1271695749 w 732"/>
              <a:gd name="T47" fmla="*/ 1296677392 h 398"/>
              <a:gd name="T48" fmla="*/ 1271695749 w 732"/>
              <a:gd name="T49" fmla="*/ 1296677392 h 398"/>
              <a:gd name="T50" fmla="*/ 1271695749 w 732"/>
              <a:gd name="T51" fmla="*/ 1296677392 h 398"/>
              <a:gd name="T52" fmla="*/ 1271695749 w 732"/>
              <a:gd name="T53" fmla="*/ 1296677392 h 398"/>
              <a:gd name="T54" fmla="*/ 1271695749 w 732"/>
              <a:gd name="T55" fmla="*/ 1296677392 h 398"/>
              <a:gd name="T56" fmla="*/ 1271695749 w 732"/>
              <a:gd name="T57" fmla="*/ 1296677392 h 398"/>
              <a:gd name="T58" fmla="*/ 1271695749 w 732"/>
              <a:gd name="T59" fmla="*/ 1296677392 h 398"/>
              <a:gd name="T60" fmla="*/ 1271695749 w 732"/>
              <a:gd name="T61" fmla="*/ 1296677392 h 398"/>
              <a:gd name="T62" fmla="*/ 1271695749 w 732"/>
              <a:gd name="T63" fmla="*/ 1296677392 h 398"/>
              <a:gd name="T64" fmla="*/ 1271695749 w 732"/>
              <a:gd name="T65" fmla="*/ 1296677392 h 398"/>
              <a:gd name="T66" fmla="*/ 1271695749 w 732"/>
              <a:gd name="T67" fmla="*/ 1296677392 h 398"/>
              <a:gd name="T68" fmla="*/ 1271695749 w 732"/>
              <a:gd name="T69" fmla="*/ 1296677392 h 398"/>
              <a:gd name="T70" fmla="*/ 1271695749 w 732"/>
              <a:gd name="T71" fmla="*/ 1296677392 h 398"/>
              <a:gd name="T72" fmla="*/ 1271695749 w 732"/>
              <a:gd name="T73" fmla="*/ 1296677392 h 398"/>
              <a:gd name="T74" fmla="*/ 1271695749 w 732"/>
              <a:gd name="T75" fmla="*/ 1296677392 h 398"/>
              <a:gd name="T76" fmla="*/ 1271695749 w 732"/>
              <a:gd name="T77" fmla="*/ 1296677392 h 398"/>
              <a:gd name="T78" fmla="*/ 1271695749 w 732"/>
              <a:gd name="T79" fmla="*/ 1296677392 h 398"/>
              <a:gd name="T80" fmla="*/ 1271695749 w 732"/>
              <a:gd name="T81" fmla="*/ 1296677392 h 398"/>
              <a:gd name="T82" fmla="*/ 1271695749 w 732"/>
              <a:gd name="T83" fmla="*/ 1296677392 h 398"/>
              <a:gd name="T84" fmla="*/ 1271695749 w 732"/>
              <a:gd name="T85" fmla="*/ 1296677392 h 398"/>
              <a:gd name="T86" fmla="*/ 1271695749 w 732"/>
              <a:gd name="T87" fmla="*/ 1296677392 h 398"/>
              <a:gd name="T88" fmla="*/ 1271695749 w 732"/>
              <a:gd name="T89" fmla="*/ 1296677392 h 398"/>
              <a:gd name="T90" fmla="*/ 1271695749 w 732"/>
              <a:gd name="T91" fmla="*/ 1296677392 h 398"/>
              <a:gd name="T92" fmla="*/ 1271695749 w 732"/>
              <a:gd name="T93" fmla="*/ 1296677392 h 398"/>
              <a:gd name="T94" fmla="*/ 1271695749 w 732"/>
              <a:gd name="T95" fmla="*/ 1296677392 h 398"/>
              <a:gd name="T96" fmla="*/ 1271695749 w 732"/>
              <a:gd name="T97" fmla="*/ 1296677392 h 398"/>
              <a:gd name="T98" fmla="*/ 1271695749 w 732"/>
              <a:gd name="T99" fmla="*/ 1296677392 h 398"/>
              <a:gd name="T100" fmla="*/ 1271695749 w 732"/>
              <a:gd name="T101" fmla="*/ 1296677392 h 398"/>
              <a:gd name="T102" fmla="*/ 1271695749 w 732"/>
              <a:gd name="T103" fmla="*/ 1296677392 h 398"/>
              <a:gd name="T104" fmla="*/ 1271695749 w 732"/>
              <a:gd name="T105" fmla="*/ 1296677392 h 398"/>
              <a:gd name="T106" fmla="*/ 1271695749 w 732"/>
              <a:gd name="T107" fmla="*/ 1296677392 h 398"/>
              <a:gd name="T108" fmla="*/ 1271695749 w 732"/>
              <a:gd name="T109" fmla="*/ 1296677392 h 398"/>
              <a:gd name="T110" fmla="*/ 1271695749 w 732"/>
              <a:gd name="T111" fmla="*/ 1296677392 h 398"/>
              <a:gd name="T112" fmla="*/ 1271695749 w 732"/>
              <a:gd name="T113" fmla="*/ 1296677392 h 398"/>
              <a:gd name="T114" fmla="*/ 1271695749 w 732"/>
              <a:gd name="T115" fmla="*/ 1296677392 h 398"/>
              <a:gd name="T116" fmla="*/ 1271695749 w 732"/>
              <a:gd name="T117" fmla="*/ 1296677392 h 398"/>
              <a:gd name="T118" fmla="*/ 1271695749 w 732"/>
              <a:gd name="T119" fmla="*/ 1296677392 h 398"/>
              <a:gd name="T120" fmla="*/ 1271695749 w 732"/>
              <a:gd name="T121" fmla="*/ 1296677392 h 398"/>
              <a:gd name="T122" fmla="*/ 1271695749 w 732"/>
              <a:gd name="T123" fmla="*/ 1296677392 h 3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2"/>
              <a:gd name="T187" fmla="*/ 0 h 398"/>
              <a:gd name="T188" fmla="*/ 732 w 732"/>
              <a:gd name="T189" fmla="*/ 398 h 3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2" h="398">
                <a:moveTo>
                  <a:pt x="730" y="24"/>
                </a:moveTo>
                <a:lnTo>
                  <a:pt x="728" y="24"/>
                </a:lnTo>
                <a:lnTo>
                  <a:pt x="723" y="24"/>
                </a:lnTo>
                <a:lnTo>
                  <a:pt x="718" y="22"/>
                </a:lnTo>
                <a:lnTo>
                  <a:pt x="678" y="22"/>
                </a:lnTo>
                <a:lnTo>
                  <a:pt x="678" y="24"/>
                </a:lnTo>
                <a:lnTo>
                  <a:pt x="670" y="26"/>
                </a:lnTo>
                <a:lnTo>
                  <a:pt x="659" y="26"/>
                </a:lnTo>
                <a:lnTo>
                  <a:pt x="651" y="24"/>
                </a:lnTo>
                <a:lnTo>
                  <a:pt x="637" y="24"/>
                </a:lnTo>
                <a:lnTo>
                  <a:pt x="623" y="29"/>
                </a:lnTo>
                <a:lnTo>
                  <a:pt x="616" y="34"/>
                </a:lnTo>
                <a:lnTo>
                  <a:pt x="611" y="34"/>
                </a:lnTo>
                <a:lnTo>
                  <a:pt x="606" y="34"/>
                </a:lnTo>
                <a:lnTo>
                  <a:pt x="604" y="36"/>
                </a:lnTo>
                <a:lnTo>
                  <a:pt x="602" y="36"/>
                </a:lnTo>
                <a:lnTo>
                  <a:pt x="597" y="38"/>
                </a:lnTo>
                <a:lnTo>
                  <a:pt x="592" y="38"/>
                </a:lnTo>
                <a:lnTo>
                  <a:pt x="599" y="34"/>
                </a:lnTo>
                <a:lnTo>
                  <a:pt x="609" y="31"/>
                </a:lnTo>
                <a:lnTo>
                  <a:pt x="621" y="26"/>
                </a:lnTo>
                <a:lnTo>
                  <a:pt x="623" y="24"/>
                </a:lnTo>
                <a:lnTo>
                  <a:pt x="618" y="19"/>
                </a:lnTo>
                <a:lnTo>
                  <a:pt x="606" y="19"/>
                </a:lnTo>
                <a:lnTo>
                  <a:pt x="604" y="22"/>
                </a:lnTo>
                <a:lnTo>
                  <a:pt x="602" y="22"/>
                </a:lnTo>
                <a:lnTo>
                  <a:pt x="597" y="24"/>
                </a:lnTo>
                <a:lnTo>
                  <a:pt x="594" y="24"/>
                </a:lnTo>
                <a:lnTo>
                  <a:pt x="566" y="26"/>
                </a:lnTo>
                <a:lnTo>
                  <a:pt x="566" y="29"/>
                </a:lnTo>
                <a:lnTo>
                  <a:pt x="563" y="29"/>
                </a:lnTo>
                <a:lnTo>
                  <a:pt x="566" y="26"/>
                </a:lnTo>
                <a:lnTo>
                  <a:pt x="568" y="26"/>
                </a:lnTo>
                <a:lnTo>
                  <a:pt x="573" y="26"/>
                </a:lnTo>
                <a:lnTo>
                  <a:pt x="578" y="24"/>
                </a:lnTo>
                <a:lnTo>
                  <a:pt x="580" y="24"/>
                </a:lnTo>
                <a:lnTo>
                  <a:pt x="582" y="24"/>
                </a:lnTo>
                <a:lnTo>
                  <a:pt x="585" y="22"/>
                </a:lnTo>
                <a:lnTo>
                  <a:pt x="578" y="19"/>
                </a:lnTo>
                <a:lnTo>
                  <a:pt x="552" y="19"/>
                </a:lnTo>
                <a:lnTo>
                  <a:pt x="542" y="22"/>
                </a:lnTo>
                <a:lnTo>
                  <a:pt x="525" y="19"/>
                </a:lnTo>
                <a:lnTo>
                  <a:pt x="523" y="19"/>
                </a:lnTo>
                <a:lnTo>
                  <a:pt x="523" y="22"/>
                </a:lnTo>
                <a:lnTo>
                  <a:pt x="518" y="22"/>
                </a:lnTo>
                <a:lnTo>
                  <a:pt x="514" y="24"/>
                </a:lnTo>
                <a:lnTo>
                  <a:pt x="511" y="24"/>
                </a:lnTo>
                <a:lnTo>
                  <a:pt x="509" y="24"/>
                </a:lnTo>
                <a:lnTo>
                  <a:pt x="506" y="24"/>
                </a:lnTo>
                <a:lnTo>
                  <a:pt x="509" y="22"/>
                </a:lnTo>
                <a:lnTo>
                  <a:pt x="518" y="19"/>
                </a:lnTo>
                <a:lnTo>
                  <a:pt x="530" y="19"/>
                </a:lnTo>
                <a:lnTo>
                  <a:pt x="563" y="19"/>
                </a:lnTo>
                <a:lnTo>
                  <a:pt x="580" y="17"/>
                </a:lnTo>
                <a:lnTo>
                  <a:pt x="625" y="17"/>
                </a:lnTo>
                <a:lnTo>
                  <a:pt x="632" y="14"/>
                </a:lnTo>
                <a:lnTo>
                  <a:pt x="628" y="12"/>
                </a:lnTo>
                <a:lnTo>
                  <a:pt x="618" y="10"/>
                </a:lnTo>
                <a:lnTo>
                  <a:pt x="592" y="10"/>
                </a:lnTo>
                <a:lnTo>
                  <a:pt x="594" y="10"/>
                </a:lnTo>
                <a:lnTo>
                  <a:pt x="597" y="7"/>
                </a:lnTo>
                <a:lnTo>
                  <a:pt x="594" y="5"/>
                </a:lnTo>
                <a:lnTo>
                  <a:pt x="585" y="5"/>
                </a:lnTo>
                <a:lnTo>
                  <a:pt x="582" y="7"/>
                </a:lnTo>
                <a:lnTo>
                  <a:pt x="568" y="7"/>
                </a:lnTo>
                <a:lnTo>
                  <a:pt x="566" y="5"/>
                </a:lnTo>
                <a:lnTo>
                  <a:pt x="571" y="5"/>
                </a:lnTo>
                <a:lnTo>
                  <a:pt x="573" y="5"/>
                </a:lnTo>
                <a:lnTo>
                  <a:pt x="578" y="5"/>
                </a:lnTo>
                <a:lnTo>
                  <a:pt x="578" y="2"/>
                </a:lnTo>
                <a:lnTo>
                  <a:pt x="575" y="2"/>
                </a:lnTo>
                <a:lnTo>
                  <a:pt x="571" y="0"/>
                </a:lnTo>
                <a:lnTo>
                  <a:pt x="537" y="0"/>
                </a:lnTo>
                <a:lnTo>
                  <a:pt x="528" y="2"/>
                </a:lnTo>
                <a:lnTo>
                  <a:pt x="518" y="2"/>
                </a:lnTo>
                <a:lnTo>
                  <a:pt x="509" y="0"/>
                </a:lnTo>
                <a:lnTo>
                  <a:pt x="483" y="0"/>
                </a:lnTo>
                <a:lnTo>
                  <a:pt x="478" y="2"/>
                </a:lnTo>
                <a:lnTo>
                  <a:pt x="454" y="2"/>
                </a:lnTo>
                <a:lnTo>
                  <a:pt x="452" y="0"/>
                </a:lnTo>
                <a:lnTo>
                  <a:pt x="447" y="0"/>
                </a:lnTo>
                <a:lnTo>
                  <a:pt x="445" y="2"/>
                </a:lnTo>
                <a:lnTo>
                  <a:pt x="442" y="2"/>
                </a:lnTo>
                <a:lnTo>
                  <a:pt x="442" y="5"/>
                </a:lnTo>
                <a:lnTo>
                  <a:pt x="445" y="5"/>
                </a:lnTo>
                <a:lnTo>
                  <a:pt x="447" y="5"/>
                </a:lnTo>
                <a:lnTo>
                  <a:pt x="442" y="7"/>
                </a:lnTo>
                <a:lnTo>
                  <a:pt x="428" y="7"/>
                </a:lnTo>
                <a:lnTo>
                  <a:pt x="409" y="5"/>
                </a:lnTo>
                <a:lnTo>
                  <a:pt x="378" y="5"/>
                </a:lnTo>
                <a:lnTo>
                  <a:pt x="373" y="5"/>
                </a:lnTo>
                <a:lnTo>
                  <a:pt x="371" y="5"/>
                </a:lnTo>
                <a:lnTo>
                  <a:pt x="368" y="7"/>
                </a:lnTo>
                <a:lnTo>
                  <a:pt x="366" y="7"/>
                </a:lnTo>
                <a:lnTo>
                  <a:pt x="366" y="10"/>
                </a:lnTo>
                <a:lnTo>
                  <a:pt x="368" y="10"/>
                </a:lnTo>
                <a:lnTo>
                  <a:pt x="378" y="10"/>
                </a:lnTo>
                <a:lnTo>
                  <a:pt x="387" y="10"/>
                </a:lnTo>
                <a:lnTo>
                  <a:pt x="399" y="12"/>
                </a:lnTo>
                <a:lnTo>
                  <a:pt x="404" y="12"/>
                </a:lnTo>
                <a:lnTo>
                  <a:pt x="426" y="14"/>
                </a:lnTo>
                <a:lnTo>
                  <a:pt x="399" y="14"/>
                </a:lnTo>
                <a:lnTo>
                  <a:pt x="395" y="14"/>
                </a:lnTo>
                <a:lnTo>
                  <a:pt x="392" y="14"/>
                </a:lnTo>
                <a:lnTo>
                  <a:pt x="387" y="12"/>
                </a:lnTo>
                <a:lnTo>
                  <a:pt x="378" y="12"/>
                </a:lnTo>
                <a:lnTo>
                  <a:pt x="380" y="14"/>
                </a:lnTo>
                <a:lnTo>
                  <a:pt x="383" y="14"/>
                </a:lnTo>
                <a:lnTo>
                  <a:pt x="385" y="14"/>
                </a:lnTo>
                <a:lnTo>
                  <a:pt x="376" y="14"/>
                </a:lnTo>
                <a:lnTo>
                  <a:pt x="373" y="17"/>
                </a:lnTo>
                <a:lnTo>
                  <a:pt x="373" y="19"/>
                </a:lnTo>
                <a:lnTo>
                  <a:pt x="371" y="22"/>
                </a:lnTo>
                <a:lnTo>
                  <a:pt x="371" y="24"/>
                </a:lnTo>
                <a:lnTo>
                  <a:pt x="368" y="24"/>
                </a:lnTo>
                <a:lnTo>
                  <a:pt x="366" y="24"/>
                </a:lnTo>
                <a:lnTo>
                  <a:pt x="364" y="24"/>
                </a:lnTo>
                <a:lnTo>
                  <a:pt x="359" y="24"/>
                </a:lnTo>
                <a:lnTo>
                  <a:pt x="357" y="22"/>
                </a:lnTo>
                <a:lnTo>
                  <a:pt x="345" y="19"/>
                </a:lnTo>
                <a:lnTo>
                  <a:pt x="330" y="14"/>
                </a:lnTo>
                <a:lnTo>
                  <a:pt x="309" y="14"/>
                </a:lnTo>
                <a:lnTo>
                  <a:pt x="309" y="24"/>
                </a:lnTo>
                <a:lnTo>
                  <a:pt x="297" y="24"/>
                </a:lnTo>
                <a:lnTo>
                  <a:pt x="292" y="22"/>
                </a:lnTo>
                <a:lnTo>
                  <a:pt x="288" y="22"/>
                </a:lnTo>
                <a:lnTo>
                  <a:pt x="285" y="19"/>
                </a:lnTo>
                <a:lnTo>
                  <a:pt x="278" y="19"/>
                </a:lnTo>
                <a:lnTo>
                  <a:pt x="273" y="22"/>
                </a:lnTo>
                <a:lnTo>
                  <a:pt x="273" y="24"/>
                </a:lnTo>
                <a:lnTo>
                  <a:pt x="269" y="24"/>
                </a:lnTo>
                <a:lnTo>
                  <a:pt x="271" y="19"/>
                </a:lnTo>
                <a:lnTo>
                  <a:pt x="269" y="17"/>
                </a:lnTo>
                <a:lnTo>
                  <a:pt x="238" y="17"/>
                </a:lnTo>
                <a:lnTo>
                  <a:pt x="228" y="19"/>
                </a:lnTo>
                <a:lnTo>
                  <a:pt x="209" y="19"/>
                </a:lnTo>
                <a:lnTo>
                  <a:pt x="214" y="22"/>
                </a:lnTo>
                <a:lnTo>
                  <a:pt x="223" y="26"/>
                </a:lnTo>
                <a:lnTo>
                  <a:pt x="226" y="29"/>
                </a:lnTo>
                <a:lnTo>
                  <a:pt x="223" y="29"/>
                </a:lnTo>
                <a:lnTo>
                  <a:pt x="223" y="26"/>
                </a:lnTo>
                <a:lnTo>
                  <a:pt x="214" y="24"/>
                </a:lnTo>
                <a:lnTo>
                  <a:pt x="207" y="24"/>
                </a:lnTo>
                <a:lnTo>
                  <a:pt x="202" y="22"/>
                </a:lnTo>
                <a:lnTo>
                  <a:pt x="197" y="22"/>
                </a:lnTo>
                <a:lnTo>
                  <a:pt x="192" y="19"/>
                </a:lnTo>
                <a:lnTo>
                  <a:pt x="190" y="19"/>
                </a:lnTo>
                <a:lnTo>
                  <a:pt x="188" y="22"/>
                </a:lnTo>
                <a:lnTo>
                  <a:pt x="185" y="24"/>
                </a:lnTo>
                <a:lnTo>
                  <a:pt x="183" y="26"/>
                </a:lnTo>
                <a:lnTo>
                  <a:pt x="178" y="29"/>
                </a:lnTo>
                <a:lnTo>
                  <a:pt x="176" y="29"/>
                </a:lnTo>
                <a:lnTo>
                  <a:pt x="171" y="31"/>
                </a:lnTo>
                <a:lnTo>
                  <a:pt x="150" y="31"/>
                </a:lnTo>
                <a:lnTo>
                  <a:pt x="143" y="34"/>
                </a:lnTo>
                <a:lnTo>
                  <a:pt x="133" y="36"/>
                </a:lnTo>
                <a:lnTo>
                  <a:pt x="124" y="38"/>
                </a:lnTo>
                <a:lnTo>
                  <a:pt x="119" y="38"/>
                </a:lnTo>
                <a:lnTo>
                  <a:pt x="102" y="41"/>
                </a:lnTo>
                <a:lnTo>
                  <a:pt x="97" y="43"/>
                </a:lnTo>
                <a:lnTo>
                  <a:pt x="100" y="46"/>
                </a:lnTo>
                <a:lnTo>
                  <a:pt x="105" y="48"/>
                </a:lnTo>
                <a:lnTo>
                  <a:pt x="126" y="48"/>
                </a:lnTo>
                <a:lnTo>
                  <a:pt x="116" y="50"/>
                </a:lnTo>
                <a:lnTo>
                  <a:pt x="112" y="55"/>
                </a:lnTo>
                <a:lnTo>
                  <a:pt x="109" y="55"/>
                </a:lnTo>
                <a:lnTo>
                  <a:pt x="93" y="60"/>
                </a:lnTo>
                <a:lnTo>
                  <a:pt x="88" y="60"/>
                </a:lnTo>
                <a:lnTo>
                  <a:pt x="66" y="60"/>
                </a:lnTo>
                <a:lnTo>
                  <a:pt x="57" y="62"/>
                </a:lnTo>
                <a:lnTo>
                  <a:pt x="47" y="65"/>
                </a:lnTo>
                <a:lnTo>
                  <a:pt x="45" y="67"/>
                </a:lnTo>
                <a:lnTo>
                  <a:pt x="40" y="67"/>
                </a:lnTo>
                <a:lnTo>
                  <a:pt x="38" y="65"/>
                </a:lnTo>
                <a:lnTo>
                  <a:pt x="31" y="70"/>
                </a:lnTo>
                <a:lnTo>
                  <a:pt x="9" y="70"/>
                </a:lnTo>
                <a:lnTo>
                  <a:pt x="7" y="70"/>
                </a:lnTo>
                <a:lnTo>
                  <a:pt x="2" y="70"/>
                </a:lnTo>
                <a:lnTo>
                  <a:pt x="0" y="74"/>
                </a:lnTo>
                <a:lnTo>
                  <a:pt x="2" y="74"/>
                </a:lnTo>
                <a:lnTo>
                  <a:pt x="9" y="79"/>
                </a:lnTo>
                <a:lnTo>
                  <a:pt x="12" y="82"/>
                </a:lnTo>
                <a:lnTo>
                  <a:pt x="14" y="84"/>
                </a:lnTo>
                <a:lnTo>
                  <a:pt x="24" y="79"/>
                </a:lnTo>
                <a:lnTo>
                  <a:pt x="24" y="84"/>
                </a:lnTo>
                <a:lnTo>
                  <a:pt x="28" y="86"/>
                </a:lnTo>
                <a:lnTo>
                  <a:pt x="33" y="86"/>
                </a:lnTo>
                <a:lnTo>
                  <a:pt x="36" y="84"/>
                </a:lnTo>
                <a:lnTo>
                  <a:pt x="38" y="84"/>
                </a:lnTo>
                <a:lnTo>
                  <a:pt x="40" y="82"/>
                </a:lnTo>
                <a:lnTo>
                  <a:pt x="40" y="84"/>
                </a:lnTo>
                <a:lnTo>
                  <a:pt x="43" y="86"/>
                </a:lnTo>
                <a:lnTo>
                  <a:pt x="45" y="86"/>
                </a:lnTo>
                <a:lnTo>
                  <a:pt x="47" y="84"/>
                </a:lnTo>
                <a:lnTo>
                  <a:pt x="52" y="84"/>
                </a:lnTo>
                <a:lnTo>
                  <a:pt x="57" y="84"/>
                </a:lnTo>
                <a:lnTo>
                  <a:pt x="59" y="82"/>
                </a:lnTo>
                <a:lnTo>
                  <a:pt x="64" y="82"/>
                </a:lnTo>
                <a:lnTo>
                  <a:pt x="64" y="84"/>
                </a:lnTo>
                <a:lnTo>
                  <a:pt x="64" y="86"/>
                </a:lnTo>
                <a:lnTo>
                  <a:pt x="62" y="86"/>
                </a:lnTo>
                <a:lnTo>
                  <a:pt x="57" y="91"/>
                </a:lnTo>
                <a:lnTo>
                  <a:pt x="55" y="91"/>
                </a:lnTo>
                <a:lnTo>
                  <a:pt x="52" y="89"/>
                </a:lnTo>
                <a:lnTo>
                  <a:pt x="40" y="89"/>
                </a:lnTo>
                <a:lnTo>
                  <a:pt x="36" y="91"/>
                </a:lnTo>
                <a:lnTo>
                  <a:pt x="33" y="91"/>
                </a:lnTo>
                <a:lnTo>
                  <a:pt x="21" y="89"/>
                </a:lnTo>
                <a:lnTo>
                  <a:pt x="19" y="89"/>
                </a:lnTo>
                <a:lnTo>
                  <a:pt x="14" y="86"/>
                </a:lnTo>
                <a:lnTo>
                  <a:pt x="7" y="86"/>
                </a:lnTo>
                <a:lnTo>
                  <a:pt x="2" y="89"/>
                </a:lnTo>
                <a:lnTo>
                  <a:pt x="2" y="93"/>
                </a:lnTo>
                <a:lnTo>
                  <a:pt x="2" y="96"/>
                </a:lnTo>
                <a:lnTo>
                  <a:pt x="7" y="98"/>
                </a:lnTo>
                <a:lnTo>
                  <a:pt x="19" y="98"/>
                </a:lnTo>
                <a:lnTo>
                  <a:pt x="17" y="101"/>
                </a:lnTo>
                <a:lnTo>
                  <a:pt x="14" y="101"/>
                </a:lnTo>
                <a:lnTo>
                  <a:pt x="9" y="101"/>
                </a:lnTo>
                <a:lnTo>
                  <a:pt x="12" y="103"/>
                </a:lnTo>
                <a:lnTo>
                  <a:pt x="19" y="105"/>
                </a:lnTo>
                <a:lnTo>
                  <a:pt x="21" y="105"/>
                </a:lnTo>
                <a:lnTo>
                  <a:pt x="24" y="108"/>
                </a:lnTo>
                <a:lnTo>
                  <a:pt x="33" y="108"/>
                </a:lnTo>
                <a:lnTo>
                  <a:pt x="33" y="105"/>
                </a:lnTo>
                <a:lnTo>
                  <a:pt x="36" y="105"/>
                </a:lnTo>
                <a:lnTo>
                  <a:pt x="38" y="105"/>
                </a:lnTo>
                <a:lnTo>
                  <a:pt x="43" y="108"/>
                </a:lnTo>
                <a:lnTo>
                  <a:pt x="52" y="105"/>
                </a:lnTo>
                <a:lnTo>
                  <a:pt x="52" y="108"/>
                </a:lnTo>
                <a:lnTo>
                  <a:pt x="57" y="108"/>
                </a:lnTo>
                <a:lnTo>
                  <a:pt x="62" y="105"/>
                </a:lnTo>
                <a:lnTo>
                  <a:pt x="64" y="105"/>
                </a:lnTo>
                <a:lnTo>
                  <a:pt x="69" y="103"/>
                </a:lnTo>
                <a:lnTo>
                  <a:pt x="76" y="105"/>
                </a:lnTo>
                <a:lnTo>
                  <a:pt x="81" y="105"/>
                </a:lnTo>
                <a:lnTo>
                  <a:pt x="83" y="105"/>
                </a:lnTo>
                <a:lnTo>
                  <a:pt x="85" y="103"/>
                </a:lnTo>
                <a:lnTo>
                  <a:pt x="88" y="103"/>
                </a:lnTo>
                <a:lnTo>
                  <a:pt x="93" y="105"/>
                </a:lnTo>
                <a:lnTo>
                  <a:pt x="97" y="105"/>
                </a:lnTo>
                <a:lnTo>
                  <a:pt x="112" y="105"/>
                </a:lnTo>
                <a:lnTo>
                  <a:pt x="121" y="110"/>
                </a:lnTo>
                <a:lnTo>
                  <a:pt x="124" y="110"/>
                </a:lnTo>
                <a:lnTo>
                  <a:pt x="128" y="115"/>
                </a:lnTo>
                <a:lnTo>
                  <a:pt x="135" y="115"/>
                </a:lnTo>
                <a:lnTo>
                  <a:pt x="133" y="117"/>
                </a:lnTo>
                <a:lnTo>
                  <a:pt x="133" y="120"/>
                </a:lnTo>
                <a:lnTo>
                  <a:pt x="133" y="125"/>
                </a:lnTo>
                <a:lnTo>
                  <a:pt x="138" y="125"/>
                </a:lnTo>
                <a:lnTo>
                  <a:pt x="140" y="125"/>
                </a:lnTo>
                <a:lnTo>
                  <a:pt x="145" y="127"/>
                </a:lnTo>
                <a:lnTo>
                  <a:pt x="147" y="129"/>
                </a:lnTo>
                <a:lnTo>
                  <a:pt x="143" y="134"/>
                </a:lnTo>
                <a:lnTo>
                  <a:pt x="145" y="141"/>
                </a:lnTo>
                <a:lnTo>
                  <a:pt x="152" y="144"/>
                </a:lnTo>
                <a:lnTo>
                  <a:pt x="145" y="149"/>
                </a:lnTo>
                <a:lnTo>
                  <a:pt x="150" y="151"/>
                </a:lnTo>
                <a:lnTo>
                  <a:pt x="147" y="151"/>
                </a:lnTo>
                <a:lnTo>
                  <a:pt x="145" y="153"/>
                </a:lnTo>
                <a:lnTo>
                  <a:pt x="145" y="156"/>
                </a:lnTo>
                <a:lnTo>
                  <a:pt x="150" y="161"/>
                </a:lnTo>
                <a:lnTo>
                  <a:pt x="152" y="161"/>
                </a:lnTo>
                <a:lnTo>
                  <a:pt x="152" y="163"/>
                </a:lnTo>
                <a:lnTo>
                  <a:pt x="147" y="165"/>
                </a:lnTo>
                <a:lnTo>
                  <a:pt x="145" y="168"/>
                </a:lnTo>
                <a:lnTo>
                  <a:pt x="143" y="168"/>
                </a:lnTo>
                <a:lnTo>
                  <a:pt x="147" y="170"/>
                </a:lnTo>
                <a:lnTo>
                  <a:pt x="143" y="170"/>
                </a:lnTo>
                <a:lnTo>
                  <a:pt x="140" y="170"/>
                </a:lnTo>
                <a:lnTo>
                  <a:pt x="138" y="170"/>
                </a:lnTo>
                <a:lnTo>
                  <a:pt x="133" y="173"/>
                </a:lnTo>
                <a:lnTo>
                  <a:pt x="131" y="173"/>
                </a:lnTo>
                <a:lnTo>
                  <a:pt x="131" y="175"/>
                </a:lnTo>
                <a:lnTo>
                  <a:pt x="143" y="175"/>
                </a:lnTo>
                <a:lnTo>
                  <a:pt x="138" y="180"/>
                </a:lnTo>
                <a:lnTo>
                  <a:pt x="126" y="180"/>
                </a:lnTo>
                <a:lnTo>
                  <a:pt x="124" y="180"/>
                </a:lnTo>
                <a:lnTo>
                  <a:pt x="124" y="182"/>
                </a:lnTo>
                <a:lnTo>
                  <a:pt x="133" y="189"/>
                </a:lnTo>
                <a:lnTo>
                  <a:pt x="138" y="189"/>
                </a:lnTo>
                <a:lnTo>
                  <a:pt x="145" y="184"/>
                </a:lnTo>
                <a:lnTo>
                  <a:pt x="147" y="184"/>
                </a:lnTo>
                <a:lnTo>
                  <a:pt x="152" y="184"/>
                </a:lnTo>
                <a:lnTo>
                  <a:pt x="154" y="182"/>
                </a:lnTo>
                <a:lnTo>
                  <a:pt x="157" y="182"/>
                </a:lnTo>
                <a:lnTo>
                  <a:pt x="157" y="180"/>
                </a:lnTo>
                <a:lnTo>
                  <a:pt x="157" y="175"/>
                </a:lnTo>
                <a:lnTo>
                  <a:pt x="159" y="173"/>
                </a:lnTo>
                <a:lnTo>
                  <a:pt x="159" y="180"/>
                </a:lnTo>
                <a:lnTo>
                  <a:pt x="166" y="175"/>
                </a:lnTo>
                <a:lnTo>
                  <a:pt x="164" y="177"/>
                </a:lnTo>
                <a:lnTo>
                  <a:pt x="164" y="180"/>
                </a:lnTo>
                <a:lnTo>
                  <a:pt x="166" y="180"/>
                </a:lnTo>
                <a:lnTo>
                  <a:pt x="169" y="182"/>
                </a:lnTo>
                <a:lnTo>
                  <a:pt x="176" y="182"/>
                </a:lnTo>
                <a:lnTo>
                  <a:pt x="171" y="187"/>
                </a:lnTo>
                <a:lnTo>
                  <a:pt x="171" y="189"/>
                </a:lnTo>
                <a:lnTo>
                  <a:pt x="173" y="192"/>
                </a:lnTo>
                <a:lnTo>
                  <a:pt x="176" y="194"/>
                </a:lnTo>
                <a:lnTo>
                  <a:pt x="178" y="196"/>
                </a:lnTo>
                <a:lnTo>
                  <a:pt x="181" y="199"/>
                </a:lnTo>
                <a:lnTo>
                  <a:pt x="178" y="201"/>
                </a:lnTo>
                <a:lnTo>
                  <a:pt x="173" y="201"/>
                </a:lnTo>
                <a:lnTo>
                  <a:pt x="173" y="204"/>
                </a:lnTo>
                <a:lnTo>
                  <a:pt x="166" y="204"/>
                </a:lnTo>
                <a:lnTo>
                  <a:pt x="164" y="201"/>
                </a:lnTo>
                <a:lnTo>
                  <a:pt x="162" y="201"/>
                </a:lnTo>
                <a:lnTo>
                  <a:pt x="159" y="201"/>
                </a:lnTo>
                <a:lnTo>
                  <a:pt x="157" y="199"/>
                </a:lnTo>
                <a:lnTo>
                  <a:pt x="143" y="199"/>
                </a:lnTo>
                <a:lnTo>
                  <a:pt x="140" y="196"/>
                </a:lnTo>
                <a:lnTo>
                  <a:pt x="138" y="194"/>
                </a:lnTo>
                <a:lnTo>
                  <a:pt x="131" y="194"/>
                </a:lnTo>
                <a:lnTo>
                  <a:pt x="128" y="199"/>
                </a:lnTo>
                <a:lnTo>
                  <a:pt x="128" y="201"/>
                </a:lnTo>
                <a:lnTo>
                  <a:pt x="133" y="201"/>
                </a:lnTo>
                <a:lnTo>
                  <a:pt x="133" y="204"/>
                </a:lnTo>
                <a:lnTo>
                  <a:pt x="140" y="204"/>
                </a:lnTo>
                <a:lnTo>
                  <a:pt x="143" y="206"/>
                </a:lnTo>
                <a:lnTo>
                  <a:pt x="145" y="206"/>
                </a:lnTo>
                <a:lnTo>
                  <a:pt x="147" y="206"/>
                </a:lnTo>
                <a:lnTo>
                  <a:pt x="152" y="211"/>
                </a:lnTo>
                <a:lnTo>
                  <a:pt x="162" y="211"/>
                </a:lnTo>
                <a:lnTo>
                  <a:pt x="164" y="211"/>
                </a:lnTo>
                <a:lnTo>
                  <a:pt x="166" y="211"/>
                </a:lnTo>
                <a:lnTo>
                  <a:pt x="173" y="213"/>
                </a:lnTo>
                <a:lnTo>
                  <a:pt x="178" y="208"/>
                </a:lnTo>
                <a:lnTo>
                  <a:pt x="178" y="216"/>
                </a:lnTo>
                <a:lnTo>
                  <a:pt x="176" y="213"/>
                </a:lnTo>
                <a:lnTo>
                  <a:pt x="173" y="213"/>
                </a:lnTo>
                <a:lnTo>
                  <a:pt x="171" y="213"/>
                </a:lnTo>
                <a:lnTo>
                  <a:pt x="171" y="216"/>
                </a:lnTo>
                <a:lnTo>
                  <a:pt x="173" y="220"/>
                </a:lnTo>
                <a:lnTo>
                  <a:pt x="169" y="220"/>
                </a:lnTo>
                <a:lnTo>
                  <a:pt x="166" y="220"/>
                </a:lnTo>
                <a:lnTo>
                  <a:pt x="164" y="220"/>
                </a:lnTo>
                <a:lnTo>
                  <a:pt x="164" y="223"/>
                </a:lnTo>
                <a:lnTo>
                  <a:pt x="164" y="225"/>
                </a:lnTo>
                <a:lnTo>
                  <a:pt x="173" y="225"/>
                </a:lnTo>
                <a:lnTo>
                  <a:pt x="171" y="225"/>
                </a:lnTo>
                <a:lnTo>
                  <a:pt x="171" y="228"/>
                </a:lnTo>
                <a:lnTo>
                  <a:pt x="169" y="230"/>
                </a:lnTo>
                <a:lnTo>
                  <a:pt x="162" y="225"/>
                </a:lnTo>
                <a:lnTo>
                  <a:pt x="159" y="225"/>
                </a:lnTo>
                <a:lnTo>
                  <a:pt x="159" y="228"/>
                </a:lnTo>
                <a:lnTo>
                  <a:pt x="159" y="230"/>
                </a:lnTo>
                <a:lnTo>
                  <a:pt x="162" y="232"/>
                </a:lnTo>
                <a:lnTo>
                  <a:pt x="157" y="232"/>
                </a:lnTo>
                <a:lnTo>
                  <a:pt x="157" y="237"/>
                </a:lnTo>
                <a:lnTo>
                  <a:pt x="154" y="237"/>
                </a:lnTo>
                <a:lnTo>
                  <a:pt x="152" y="240"/>
                </a:lnTo>
                <a:lnTo>
                  <a:pt x="152" y="242"/>
                </a:lnTo>
                <a:lnTo>
                  <a:pt x="157" y="247"/>
                </a:lnTo>
                <a:lnTo>
                  <a:pt x="159" y="247"/>
                </a:lnTo>
                <a:lnTo>
                  <a:pt x="159" y="252"/>
                </a:lnTo>
                <a:lnTo>
                  <a:pt x="157" y="252"/>
                </a:lnTo>
                <a:lnTo>
                  <a:pt x="154" y="252"/>
                </a:lnTo>
                <a:lnTo>
                  <a:pt x="152" y="249"/>
                </a:lnTo>
                <a:lnTo>
                  <a:pt x="150" y="244"/>
                </a:lnTo>
                <a:lnTo>
                  <a:pt x="147" y="242"/>
                </a:lnTo>
                <a:lnTo>
                  <a:pt x="147" y="240"/>
                </a:lnTo>
                <a:lnTo>
                  <a:pt x="145" y="237"/>
                </a:lnTo>
                <a:lnTo>
                  <a:pt x="143" y="235"/>
                </a:lnTo>
                <a:lnTo>
                  <a:pt x="140" y="235"/>
                </a:lnTo>
                <a:lnTo>
                  <a:pt x="135" y="235"/>
                </a:lnTo>
                <a:lnTo>
                  <a:pt x="133" y="235"/>
                </a:lnTo>
                <a:lnTo>
                  <a:pt x="128" y="240"/>
                </a:lnTo>
                <a:lnTo>
                  <a:pt x="128" y="242"/>
                </a:lnTo>
                <a:lnTo>
                  <a:pt x="133" y="244"/>
                </a:lnTo>
                <a:lnTo>
                  <a:pt x="138" y="244"/>
                </a:lnTo>
                <a:lnTo>
                  <a:pt x="140" y="247"/>
                </a:lnTo>
                <a:lnTo>
                  <a:pt x="135" y="249"/>
                </a:lnTo>
                <a:lnTo>
                  <a:pt x="131" y="249"/>
                </a:lnTo>
                <a:lnTo>
                  <a:pt x="128" y="247"/>
                </a:lnTo>
                <a:lnTo>
                  <a:pt x="121" y="247"/>
                </a:lnTo>
                <a:lnTo>
                  <a:pt x="119" y="249"/>
                </a:lnTo>
                <a:lnTo>
                  <a:pt x="116" y="249"/>
                </a:lnTo>
                <a:lnTo>
                  <a:pt x="114" y="249"/>
                </a:lnTo>
                <a:lnTo>
                  <a:pt x="112" y="252"/>
                </a:lnTo>
                <a:lnTo>
                  <a:pt x="109" y="252"/>
                </a:lnTo>
                <a:lnTo>
                  <a:pt x="121" y="252"/>
                </a:lnTo>
                <a:lnTo>
                  <a:pt x="126" y="252"/>
                </a:lnTo>
                <a:lnTo>
                  <a:pt x="140" y="252"/>
                </a:lnTo>
                <a:lnTo>
                  <a:pt x="143" y="252"/>
                </a:lnTo>
                <a:lnTo>
                  <a:pt x="131" y="252"/>
                </a:lnTo>
                <a:lnTo>
                  <a:pt x="112" y="256"/>
                </a:lnTo>
                <a:lnTo>
                  <a:pt x="107" y="256"/>
                </a:lnTo>
                <a:lnTo>
                  <a:pt x="105" y="259"/>
                </a:lnTo>
                <a:lnTo>
                  <a:pt x="107" y="259"/>
                </a:lnTo>
                <a:lnTo>
                  <a:pt x="107" y="261"/>
                </a:lnTo>
                <a:lnTo>
                  <a:pt x="114" y="261"/>
                </a:lnTo>
                <a:lnTo>
                  <a:pt x="119" y="259"/>
                </a:lnTo>
                <a:lnTo>
                  <a:pt x="124" y="259"/>
                </a:lnTo>
                <a:lnTo>
                  <a:pt x="128" y="256"/>
                </a:lnTo>
                <a:lnTo>
                  <a:pt x="138" y="256"/>
                </a:lnTo>
                <a:lnTo>
                  <a:pt x="140" y="259"/>
                </a:lnTo>
                <a:lnTo>
                  <a:pt x="138" y="261"/>
                </a:lnTo>
                <a:lnTo>
                  <a:pt x="114" y="261"/>
                </a:lnTo>
                <a:lnTo>
                  <a:pt x="112" y="261"/>
                </a:lnTo>
                <a:lnTo>
                  <a:pt x="102" y="261"/>
                </a:lnTo>
                <a:lnTo>
                  <a:pt x="102" y="264"/>
                </a:lnTo>
                <a:lnTo>
                  <a:pt x="107" y="264"/>
                </a:lnTo>
                <a:lnTo>
                  <a:pt x="107" y="266"/>
                </a:lnTo>
                <a:lnTo>
                  <a:pt x="112" y="266"/>
                </a:lnTo>
                <a:lnTo>
                  <a:pt x="114" y="266"/>
                </a:lnTo>
                <a:lnTo>
                  <a:pt x="109" y="266"/>
                </a:lnTo>
                <a:lnTo>
                  <a:pt x="107" y="268"/>
                </a:lnTo>
                <a:lnTo>
                  <a:pt x="107" y="271"/>
                </a:lnTo>
                <a:lnTo>
                  <a:pt x="105" y="273"/>
                </a:lnTo>
                <a:lnTo>
                  <a:pt x="102" y="273"/>
                </a:lnTo>
                <a:lnTo>
                  <a:pt x="100" y="275"/>
                </a:lnTo>
                <a:lnTo>
                  <a:pt x="97" y="275"/>
                </a:lnTo>
                <a:lnTo>
                  <a:pt x="107" y="278"/>
                </a:lnTo>
                <a:lnTo>
                  <a:pt x="97" y="280"/>
                </a:lnTo>
                <a:lnTo>
                  <a:pt x="97" y="283"/>
                </a:lnTo>
                <a:lnTo>
                  <a:pt x="100" y="285"/>
                </a:lnTo>
                <a:lnTo>
                  <a:pt x="105" y="285"/>
                </a:lnTo>
                <a:lnTo>
                  <a:pt x="107" y="285"/>
                </a:lnTo>
                <a:lnTo>
                  <a:pt x="114" y="285"/>
                </a:lnTo>
                <a:lnTo>
                  <a:pt x="112" y="285"/>
                </a:lnTo>
                <a:lnTo>
                  <a:pt x="109" y="285"/>
                </a:lnTo>
                <a:lnTo>
                  <a:pt x="107" y="287"/>
                </a:lnTo>
                <a:lnTo>
                  <a:pt x="102" y="290"/>
                </a:lnTo>
                <a:lnTo>
                  <a:pt x="102" y="292"/>
                </a:lnTo>
                <a:lnTo>
                  <a:pt x="105" y="295"/>
                </a:lnTo>
                <a:lnTo>
                  <a:pt x="107" y="295"/>
                </a:lnTo>
                <a:lnTo>
                  <a:pt x="109" y="292"/>
                </a:lnTo>
                <a:lnTo>
                  <a:pt x="114" y="290"/>
                </a:lnTo>
                <a:lnTo>
                  <a:pt x="112" y="295"/>
                </a:lnTo>
                <a:lnTo>
                  <a:pt x="109" y="295"/>
                </a:lnTo>
                <a:lnTo>
                  <a:pt x="107" y="299"/>
                </a:lnTo>
                <a:lnTo>
                  <a:pt x="107" y="304"/>
                </a:lnTo>
                <a:lnTo>
                  <a:pt x="109" y="304"/>
                </a:lnTo>
                <a:lnTo>
                  <a:pt x="109" y="302"/>
                </a:lnTo>
                <a:lnTo>
                  <a:pt x="114" y="302"/>
                </a:lnTo>
                <a:lnTo>
                  <a:pt x="109" y="307"/>
                </a:lnTo>
                <a:lnTo>
                  <a:pt x="107" y="307"/>
                </a:lnTo>
                <a:lnTo>
                  <a:pt x="105" y="309"/>
                </a:lnTo>
                <a:lnTo>
                  <a:pt x="102" y="311"/>
                </a:lnTo>
                <a:lnTo>
                  <a:pt x="102" y="316"/>
                </a:lnTo>
                <a:lnTo>
                  <a:pt x="105" y="316"/>
                </a:lnTo>
                <a:lnTo>
                  <a:pt x="107" y="314"/>
                </a:lnTo>
                <a:lnTo>
                  <a:pt x="114" y="307"/>
                </a:lnTo>
                <a:lnTo>
                  <a:pt x="124" y="307"/>
                </a:lnTo>
                <a:lnTo>
                  <a:pt x="126" y="304"/>
                </a:lnTo>
                <a:lnTo>
                  <a:pt x="128" y="304"/>
                </a:lnTo>
                <a:lnTo>
                  <a:pt x="128" y="307"/>
                </a:lnTo>
                <a:lnTo>
                  <a:pt x="133" y="304"/>
                </a:lnTo>
                <a:lnTo>
                  <a:pt x="128" y="311"/>
                </a:lnTo>
                <a:lnTo>
                  <a:pt x="135" y="311"/>
                </a:lnTo>
                <a:lnTo>
                  <a:pt x="128" y="311"/>
                </a:lnTo>
                <a:lnTo>
                  <a:pt x="124" y="314"/>
                </a:lnTo>
                <a:lnTo>
                  <a:pt x="124" y="316"/>
                </a:lnTo>
                <a:lnTo>
                  <a:pt x="119" y="316"/>
                </a:lnTo>
                <a:lnTo>
                  <a:pt x="116" y="316"/>
                </a:lnTo>
                <a:lnTo>
                  <a:pt x="114" y="319"/>
                </a:lnTo>
                <a:lnTo>
                  <a:pt x="114" y="321"/>
                </a:lnTo>
                <a:lnTo>
                  <a:pt x="112" y="321"/>
                </a:lnTo>
                <a:lnTo>
                  <a:pt x="107" y="323"/>
                </a:lnTo>
                <a:lnTo>
                  <a:pt x="105" y="326"/>
                </a:lnTo>
                <a:lnTo>
                  <a:pt x="109" y="326"/>
                </a:lnTo>
                <a:lnTo>
                  <a:pt x="107" y="326"/>
                </a:lnTo>
                <a:lnTo>
                  <a:pt x="107" y="328"/>
                </a:lnTo>
                <a:lnTo>
                  <a:pt x="107" y="331"/>
                </a:lnTo>
                <a:lnTo>
                  <a:pt x="109" y="331"/>
                </a:lnTo>
                <a:lnTo>
                  <a:pt x="107" y="333"/>
                </a:lnTo>
                <a:lnTo>
                  <a:pt x="107" y="335"/>
                </a:lnTo>
                <a:lnTo>
                  <a:pt x="116" y="335"/>
                </a:lnTo>
                <a:lnTo>
                  <a:pt x="112" y="343"/>
                </a:lnTo>
                <a:lnTo>
                  <a:pt x="116" y="340"/>
                </a:lnTo>
                <a:lnTo>
                  <a:pt x="119" y="340"/>
                </a:lnTo>
                <a:lnTo>
                  <a:pt x="116" y="340"/>
                </a:lnTo>
                <a:lnTo>
                  <a:pt x="114" y="343"/>
                </a:lnTo>
                <a:lnTo>
                  <a:pt x="114" y="345"/>
                </a:lnTo>
                <a:lnTo>
                  <a:pt x="112" y="347"/>
                </a:lnTo>
                <a:lnTo>
                  <a:pt x="112" y="352"/>
                </a:lnTo>
                <a:lnTo>
                  <a:pt x="114" y="352"/>
                </a:lnTo>
                <a:lnTo>
                  <a:pt x="121" y="352"/>
                </a:lnTo>
                <a:lnTo>
                  <a:pt x="116" y="359"/>
                </a:lnTo>
                <a:lnTo>
                  <a:pt x="126" y="357"/>
                </a:lnTo>
                <a:lnTo>
                  <a:pt x="121" y="362"/>
                </a:lnTo>
                <a:lnTo>
                  <a:pt x="124" y="366"/>
                </a:lnTo>
                <a:lnTo>
                  <a:pt x="128" y="366"/>
                </a:lnTo>
                <a:lnTo>
                  <a:pt x="126" y="366"/>
                </a:lnTo>
                <a:lnTo>
                  <a:pt x="126" y="369"/>
                </a:lnTo>
                <a:lnTo>
                  <a:pt x="128" y="371"/>
                </a:lnTo>
                <a:lnTo>
                  <a:pt x="133" y="371"/>
                </a:lnTo>
                <a:lnTo>
                  <a:pt x="128" y="376"/>
                </a:lnTo>
                <a:lnTo>
                  <a:pt x="135" y="376"/>
                </a:lnTo>
                <a:lnTo>
                  <a:pt x="133" y="381"/>
                </a:lnTo>
                <a:lnTo>
                  <a:pt x="145" y="378"/>
                </a:lnTo>
                <a:lnTo>
                  <a:pt x="147" y="381"/>
                </a:lnTo>
                <a:lnTo>
                  <a:pt x="150" y="381"/>
                </a:lnTo>
                <a:lnTo>
                  <a:pt x="152" y="378"/>
                </a:lnTo>
                <a:lnTo>
                  <a:pt x="162" y="374"/>
                </a:lnTo>
                <a:lnTo>
                  <a:pt x="164" y="371"/>
                </a:lnTo>
                <a:lnTo>
                  <a:pt x="164" y="374"/>
                </a:lnTo>
                <a:lnTo>
                  <a:pt x="162" y="376"/>
                </a:lnTo>
                <a:lnTo>
                  <a:pt x="169" y="378"/>
                </a:lnTo>
                <a:lnTo>
                  <a:pt x="171" y="376"/>
                </a:lnTo>
                <a:lnTo>
                  <a:pt x="173" y="376"/>
                </a:lnTo>
                <a:lnTo>
                  <a:pt x="169" y="378"/>
                </a:lnTo>
                <a:lnTo>
                  <a:pt x="164" y="381"/>
                </a:lnTo>
                <a:lnTo>
                  <a:pt x="162" y="383"/>
                </a:lnTo>
                <a:lnTo>
                  <a:pt x="162" y="386"/>
                </a:lnTo>
                <a:lnTo>
                  <a:pt x="169" y="386"/>
                </a:lnTo>
                <a:lnTo>
                  <a:pt x="173" y="386"/>
                </a:lnTo>
                <a:lnTo>
                  <a:pt x="176" y="386"/>
                </a:lnTo>
                <a:lnTo>
                  <a:pt x="173" y="386"/>
                </a:lnTo>
                <a:lnTo>
                  <a:pt x="171" y="388"/>
                </a:lnTo>
                <a:lnTo>
                  <a:pt x="169" y="390"/>
                </a:lnTo>
                <a:lnTo>
                  <a:pt x="169" y="393"/>
                </a:lnTo>
                <a:lnTo>
                  <a:pt x="169" y="395"/>
                </a:lnTo>
                <a:lnTo>
                  <a:pt x="176" y="395"/>
                </a:lnTo>
                <a:lnTo>
                  <a:pt x="178" y="393"/>
                </a:lnTo>
                <a:lnTo>
                  <a:pt x="178" y="395"/>
                </a:lnTo>
                <a:lnTo>
                  <a:pt x="183" y="398"/>
                </a:lnTo>
                <a:lnTo>
                  <a:pt x="188" y="398"/>
                </a:lnTo>
                <a:lnTo>
                  <a:pt x="192" y="395"/>
                </a:lnTo>
                <a:lnTo>
                  <a:pt x="195" y="393"/>
                </a:lnTo>
                <a:lnTo>
                  <a:pt x="192" y="390"/>
                </a:lnTo>
                <a:lnTo>
                  <a:pt x="192" y="388"/>
                </a:lnTo>
                <a:lnTo>
                  <a:pt x="197" y="388"/>
                </a:lnTo>
                <a:lnTo>
                  <a:pt x="200" y="386"/>
                </a:lnTo>
                <a:lnTo>
                  <a:pt x="200" y="378"/>
                </a:lnTo>
                <a:lnTo>
                  <a:pt x="202" y="381"/>
                </a:lnTo>
                <a:lnTo>
                  <a:pt x="207" y="381"/>
                </a:lnTo>
                <a:lnTo>
                  <a:pt x="207" y="376"/>
                </a:lnTo>
                <a:lnTo>
                  <a:pt x="207" y="374"/>
                </a:lnTo>
                <a:lnTo>
                  <a:pt x="207" y="371"/>
                </a:lnTo>
                <a:lnTo>
                  <a:pt x="207" y="374"/>
                </a:lnTo>
                <a:lnTo>
                  <a:pt x="209" y="376"/>
                </a:lnTo>
                <a:lnTo>
                  <a:pt x="212" y="376"/>
                </a:lnTo>
                <a:lnTo>
                  <a:pt x="214" y="374"/>
                </a:lnTo>
                <a:lnTo>
                  <a:pt x="214" y="371"/>
                </a:lnTo>
                <a:lnTo>
                  <a:pt x="209" y="366"/>
                </a:lnTo>
                <a:lnTo>
                  <a:pt x="216" y="366"/>
                </a:lnTo>
                <a:lnTo>
                  <a:pt x="216" y="364"/>
                </a:lnTo>
                <a:lnTo>
                  <a:pt x="214" y="362"/>
                </a:lnTo>
                <a:lnTo>
                  <a:pt x="223" y="362"/>
                </a:lnTo>
                <a:lnTo>
                  <a:pt x="219" y="357"/>
                </a:lnTo>
                <a:lnTo>
                  <a:pt x="223" y="355"/>
                </a:lnTo>
                <a:lnTo>
                  <a:pt x="219" y="352"/>
                </a:lnTo>
                <a:lnTo>
                  <a:pt x="216" y="350"/>
                </a:lnTo>
                <a:lnTo>
                  <a:pt x="219" y="350"/>
                </a:lnTo>
                <a:lnTo>
                  <a:pt x="221" y="350"/>
                </a:lnTo>
                <a:lnTo>
                  <a:pt x="216" y="343"/>
                </a:lnTo>
                <a:lnTo>
                  <a:pt x="221" y="347"/>
                </a:lnTo>
                <a:lnTo>
                  <a:pt x="223" y="347"/>
                </a:lnTo>
                <a:lnTo>
                  <a:pt x="228" y="343"/>
                </a:lnTo>
                <a:lnTo>
                  <a:pt x="235" y="343"/>
                </a:lnTo>
                <a:lnTo>
                  <a:pt x="235" y="340"/>
                </a:lnTo>
                <a:lnTo>
                  <a:pt x="233" y="338"/>
                </a:lnTo>
                <a:lnTo>
                  <a:pt x="238" y="338"/>
                </a:lnTo>
                <a:lnTo>
                  <a:pt x="242" y="331"/>
                </a:lnTo>
                <a:lnTo>
                  <a:pt x="245" y="331"/>
                </a:lnTo>
                <a:lnTo>
                  <a:pt x="252" y="331"/>
                </a:lnTo>
                <a:lnTo>
                  <a:pt x="252" y="326"/>
                </a:lnTo>
                <a:lnTo>
                  <a:pt x="257" y="331"/>
                </a:lnTo>
                <a:lnTo>
                  <a:pt x="259" y="326"/>
                </a:lnTo>
                <a:lnTo>
                  <a:pt x="259" y="319"/>
                </a:lnTo>
                <a:lnTo>
                  <a:pt x="252" y="316"/>
                </a:lnTo>
                <a:lnTo>
                  <a:pt x="257" y="316"/>
                </a:lnTo>
                <a:lnTo>
                  <a:pt x="264" y="311"/>
                </a:lnTo>
                <a:lnTo>
                  <a:pt x="266" y="307"/>
                </a:lnTo>
                <a:lnTo>
                  <a:pt x="259" y="304"/>
                </a:lnTo>
                <a:lnTo>
                  <a:pt x="264" y="299"/>
                </a:lnTo>
                <a:lnTo>
                  <a:pt x="278" y="299"/>
                </a:lnTo>
                <a:lnTo>
                  <a:pt x="280" y="297"/>
                </a:lnTo>
                <a:lnTo>
                  <a:pt x="280" y="292"/>
                </a:lnTo>
                <a:lnTo>
                  <a:pt x="288" y="290"/>
                </a:lnTo>
                <a:lnTo>
                  <a:pt x="292" y="290"/>
                </a:lnTo>
                <a:lnTo>
                  <a:pt x="295" y="292"/>
                </a:lnTo>
                <a:lnTo>
                  <a:pt x="302" y="292"/>
                </a:lnTo>
                <a:lnTo>
                  <a:pt x="311" y="283"/>
                </a:lnTo>
                <a:lnTo>
                  <a:pt x="311" y="280"/>
                </a:lnTo>
                <a:lnTo>
                  <a:pt x="314" y="280"/>
                </a:lnTo>
                <a:lnTo>
                  <a:pt x="316" y="278"/>
                </a:lnTo>
                <a:lnTo>
                  <a:pt x="319" y="278"/>
                </a:lnTo>
                <a:lnTo>
                  <a:pt x="319" y="280"/>
                </a:lnTo>
                <a:lnTo>
                  <a:pt x="316" y="283"/>
                </a:lnTo>
                <a:lnTo>
                  <a:pt x="314" y="285"/>
                </a:lnTo>
                <a:lnTo>
                  <a:pt x="311" y="290"/>
                </a:lnTo>
                <a:lnTo>
                  <a:pt x="319" y="290"/>
                </a:lnTo>
                <a:lnTo>
                  <a:pt x="319" y="285"/>
                </a:lnTo>
                <a:lnTo>
                  <a:pt x="323" y="285"/>
                </a:lnTo>
                <a:lnTo>
                  <a:pt x="326" y="283"/>
                </a:lnTo>
                <a:lnTo>
                  <a:pt x="328" y="283"/>
                </a:lnTo>
                <a:lnTo>
                  <a:pt x="328" y="285"/>
                </a:lnTo>
                <a:lnTo>
                  <a:pt x="333" y="285"/>
                </a:lnTo>
                <a:lnTo>
                  <a:pt x="335" y="285"/>
                </a:lnTo>
                <a:lnTo>
                  <a:pt x="342" y="283"/>
                </a:lnTo>
                <a:lnTo>
                  <a:pt x="347" y="278"/>
                </a:lnTo>
                <a:lnTo>
                  <a:pt x="349" y="275"/>
                </a:lnTo>
                <a:lnTo>
                  <a:pt x="359" y="275"/>
                </a:lnTo>
                <a:lnTo>
                  <a:pt x="366" y="275"/>
                </a:lnTo>
                <a:lnTo>
                  <a:pt x="371" y="271"/>
                </a:lnTo>
                <a:lnTo>
                  <a:pt x="373" y="268"/>
                </a:lnTo>
                <a:lnTo>
                  <a:pt x="376" y="266"/>
                </a:lnTo>
                <a:lnTo>
                  <a:pt x="383" y="259"/>
                </a:lnTo>
                <a:lnTo>
                  <a:pt x="385" y="256"/>
                </a:lnTo>
                <a:lnTo>
                  <a:pt x="390" y="254"/>
                </a:lnTo>
                <a:lnTo>
                  <a:pt x="399" y="252"/>
                </a:lnTo>
                <a:lnTo>
                  <a:pt x="402" y="252"/>
                </a:lnTo>
                <a:lnTo>
                  <a:pt x="404" y="249"/>
                </a:lnTo>
                <a:lnTo>
                  <a:pt x="407" y="249"/>
                </a:lnTo>
                <a:lnTo>
                  <a:pt x="407" y="247"/>
                </a:lnTo>
                <a:lnTo>
                  <a:pt x="407" y="244"/>
                </a:lnTo>
                <a:lnTo>
                  <a:pt x="407" y="240"/>
                </a:lnTo>
                <a:lnTo>
                  <a:pt x="407" y="235"/>
                </a:lnTo>
                <a:lnTo>
                  <a:pt x="414" y="242"/>
                </a:lnTo>
                <a:lnTo>
                  <a:pt x="416" y="244"/>
                </a:lnTo>
                <a:lnTo>
                  <a:pt x="418" y="244"/>
                </a:lnTo>
                <a:lnTo>
                  <a:pt x="437" y="244"/>
                </a:lnTo>
                <a:lnTo>
                  <a:pt x="447" y="242"/>
                </a:lnTo>
                <a:lnTo>
                  <a:pt x="454" y="240"/>
                </a:lnTo>
                <a:lnTo>
                  <a:pt x="459" y="240"/>
                </a:lnTo>
                <a:lnTo>
                  <a:pt x="468" y="237"/>
                </a:lnTo>
                <a:lnTo>
                  <a:pt x="480" y="235"/>
                </a:lnTo>
                <a:lnTo>
                  <a:pt x="487" y="235"/>
                </a:lnTo>
                <a:lnTo>
                  <a:pt x="492" y="230"/>
                </a:lnTo>
                <a:lnTo>
                  <a:pt x="499" y="230"/>
                </a:lnTo>
                <a:lnTo>
                  <a:pt x="502" y="228"/>
                </a:lnTo>
                <a:lnTo>
                  <a:pt x="509" y="228"/>
                </a:lnTo>
                <a:lnTo>
                  <a:pt x="516" y="220"/>
                </a:lnTo>
                <a:lnTo>
                  <a:pt x="518" y="220"/>
                </a:lnTo>
                <a:lnTo>
                  <a:pt x="518" y="218"/>
                </a:lnTo>
                <a:lnTo>
                  <a:pt x="523" y="218"/>
                </a:lnTo>
                <a:lnTo>
                  <a:pt x="525" y="216"/>
                </a:lnTo>
                <a:lnTo>
                  <a:pt x="528" y="216"/>
                </a:lnTo>
                <a:lnTo>
                  <a:pt x="542" y="213"/>
                </a:lnTo>
                <a:lnTo>
                  <a:pt x="552" y="211"/>
                </a:lnTo>
                <a:lnTo>
                  <a:pt x="552" y="206"/>
                </a:lnTo>
                <a:lnTo>
                  <a:pt x="549" y="206"/>
                </a:lnTo>
                <a:lnTo>
                  <a:pt x="547" y="208"/>
                </a:lnTo>
                <a:lnTo>
                  <a:pt x="537" y="208"/>
                </a:lnTo>
                <a:lnTo>
                  <a:pt x="530" y="206"/>
                </a:lnTo>
                <a:lnTo>
                  <a:pt x="525" y="206"/>
                </a:lnTo>
                <a:lnTo>
                  <a:pt x="521" y="204"/>
                </a:lnTo>
                <a:lnTo>
                  <a:pt x="509" y="204"/>
                </a:lnTo>
                <a:lnTo>
                  <a:pt x="499" y="206"/>
                </a:lnTo>
                <a:lnTo>
                  <a:pt x="490" y="206"/>
                </a:lnTo>
                <a:lnTo>
                  <a:pt x="487" y="211"/>
                </a:lnTo>
                <a:lnTo>
                  <a:pt x="471" y="211"/>
                </a:lnTo>
                <a:lnTo>
                  <a:pt x="485" y="206"/>
                </a:lnTo>
                <a:lnTo>
                  <a:pt x="494" y="204"/>
                </a:lnTo>
                <a:lnTo>
                  <a:pt x="499" y="204"/>
                </a:lnTo>
                <a:lnTo>
                  <a:pt x="502" y="201"/>
                </a:lnTo>
                <a:lnTo>
                  <a:pt x="506" y="201"/>
                </a:lnTo>
                <a:lnTo>
                  <a:pt x="511" y="199"/>
                </a:lnTo>
                <a:lnTo>
                  <a:pt x="514" y="199"/>
                </a:lnTo>
                <a:lnTo>
                  <a:pt x="516" y="199"/>
                </a:lnTo>
                <a:lnTo>
                  <a:pt x="514" y="196"/>
                </a:lnTo>
                <a:lnTo>
                  <a:pt x="509" y="194"/>
                </a:lnTo>
                <a:lnTo>
                  <a:pt x="506" y="194"/>
                </a:lnTo>
                <a:lnTo>
                  <a:pt x="504" y="194"/>
                </a:lnTo>
                <a:lnTo>
                  <a:pt x="497" y="196"/>
                </a:lnTo>
                <a:lnTo>
                  <a:pt x="483" y="201"/>
                </a:lnTo>
                <a:lnTo>
                  <a:pt x="468" y="201"/>
                </a:lnTo>
                <a:lnTo>
                  <a:pt x="478" y="196"/>
                </a:lnTo>
                <a:lnTo>
                  <a:pt x="485" y="192"/>
                </a:lnTo>
                <a:lnTo>
                  <a:pt x="487" y="192"/>
                </a:lnTo>
                <a:lnTo>
                  <a:pt x="492" y="194"/>
                </a:lnTo>
                <a:lnTo>
                  <a:pt x="497" y="194"/>
                </a:lnTo>
                <a:lnTo>
                  <a:pt x="499" y="192"/>
                </a:lnTo>
                <a:lnTo>
                  <a:pt x="504" y="192"/>
                </a:lnTo>
                <a:lnTo>
                  <a:pt x="506" y="189"/>
                </a:lnTo>
                <a:lnTo>
                  <a:pt x="516" y="189"/>
                </a:lnTo>
                <a:lnTo>
                  <a:pt x="518" y="189"/>
                </a:lnTo>
                <a:lnTo>
                  <a:pt x="516" y="187"/>
                </a:lnTo>
                <a:lnTo>
                  <a:pt x="514" y="187"/>
                </a:lnTo>
                <a:lnTo>
                  <a:pt x="509" y="184"/>
                </a:lnTo>
                <a:lnTo>
                  <a:pt x="485" y="184"/>
                </a:lnTo>
                <a:lnTo>
                  <a:pt x="492" y="182"/>
                </a:lnTo>
                <a:lnTo>
                  <a:pt x="485" y="180"/>
                </a:lnTo>
                <a:lnTo>
                  <a:pt x="485" y="175"/>
                </a:lnTo>
                <a:lnTo>
                  <a:pt x="487" y="175"/>
                </a:lnTo>
                <a:lnTo>
                  <a:pt x="490" y="177"/>
                </a:lnTo>
                <a:lnTo>
                  <a:pt x="492" y="180"/>
                </a:lnTo>
                <a:lnTo>
                  <a:pt x="497" y="182"/>
                </a:lnTo>
                <a:lnTo>
                  <a:pt x="504" y="182"/>
                </a:lnTo>
                <a:lnTo>
                  <a:pt x="506" y="184"/>
                </a:lnTo>
                <a:lnTo>
                  <a:pt x="509" y="184"/>
                </a:lnTo>
                <a:lnTo>
                  <a:pt x="514" y="184"/>
                </a:lnTo>
                <a:lnTo>
                  <a:pt x="518" y="184"/>
                </a:lnTo>
                <a:lnTo>
                  <a:pt x="518" y="187"/>
                </a:lnTo>
                <a:lnTo>
                  <a:pt x="523" y="187"/>
                </a:lnTo>
                <a:lnTo>
                  <a:pt x="523" y="184"/>
                </a:lnTo>
                <a:lnTo>
                  <a:pt x="528" y="184"/>
                </a:lnTo>
                <a:lnTo>
                  <a:pt x="528" y="187"/>
                </a:lnTo>
                <a:lnTo>
                  <a:pt x="528" y="189"/>
                </a:lnTo>
                <a:lnTo>
                  <a:pt x="528" y="192"/>
                </a:lnTo>
                <a:lnTo>
                  <a:pt x="528" y="196"/>
                </a:lnTo>
                <a:lnTo>
                  <a:pt x="528" y="199"/>
                </a:lnTo>
                <a:lnTo>
                  <a:pt x="533" y="199"/>
                </a:lnTo>
                <a:lnTo>
                  <a:pt x="537" y="201"/>
                </a:lnTo>
                <a:lnTo>
                  <a:pt x="542" y="201"/>
                </a:lnTo>
                <a:lnTo>
                  <a:pt x="547" y="201"/>
                </a:lnTo>
                <a:lnTo>
                  <a:pt x="549" y="201"/>
                </a:lnTo>
                <a:lnTo>
                  <a:pt x="552" y="199"/>
                </a:lnTo>
                <a:lnTo>
                  <a:pt x="554" y="199"/>
                </a:lnTo>
                <a:lnTo>
                  <a:pt x="554" y="204"/>
                </a:lnTo>
                <a:lnTo>
                  <a:pt x="559" y="204"/>
                </a:lnTo>
                <a:lnTo>
                  <a:pt x="561" y="201"/>
                </a:lnTo>
                <a:lnTo>
                  <a:pt x="563" y="201"/>
                </a:lnTo>
                <a:lnTo>
                  <a:pt x="563" y="194"/>
                </a:lnTo>
                <a:lnTo>
                  <a:pt x="561" y="194"/>
                </a:lnTo>
                <a:lnTo>
                  <a:pt x="563" y="189"/>
                </a:lnTo>
                <a:lnTo>
                  <a:pt x="563" y="187"/>
                </a:lnTo>
                <a:lnTo>
                  <a:pt x="559" y="187"/>
                </a:lnTo>
                <a:lnTo>
                  <a:pt x="556" y="182"/>
                </a:lnTo>
                <a:lnTo>
                  <a:pt x="552" y="180"/>
                </a:lnTo>
                <a:lnTo>
                  <a:pt x="552" y="175"/>
                </a:lnTo>
                <a:lnTo>
                  <a:pt x="533" y="170"/>
                </a:lnTo>
                <a:lnTo>
                  <a:pt x="523" y="170"/>
                </a:lnTo>
                <a:lnTo>
                  <a:pt x="521" y="170"/>
                </a:lnTo>
                <a:lnTo>
                  <a:pt x="528" y="168"/>
                </a:lnTo>
                <a:lnTo>
                  <a:pt x="530" y="165"/>
                </a:lnTo>
                <a:lnTo>
                  <a:pt x="528" y="165"/>
                </a:lnTo>
                <a:lnTo>
                  <a:pt x="525" y="163"/>
                </a:lnTo>
                <a:lnTo>
                  <a:pt x="514" y="163"/>
                </a:lnTo>
                <a:lnTo>
                  <a:pt x="509" y="161"/>
                </a:lnTo>
                <a:lnTo>
                  <a:pt x="504" y="161"/>
                </a:lnTo>
                <a:lnTo>
                  <a:pt x="509" y="156"/>
                </a:lnTo>
                <a:lnTo>
                  <a:pt x="523" y="156"/>
                </a:lnTo>
                <a:lnTo>
                  <a:pt x="528" y="153"/>
                </a:lnTo>
                <a:lnTo>
                  <a:pt x="533" y="153"/>
                </a:lnTo>
                <a:lnTo>
                  <a:pt x="547" y="156"/>
                </a:lnTo>
                <a:lnTo>
                  <a:pt x="552" y="156"/>
                </a:lnTo>
                <a:lnTo>
                  <a:pt x="554" y="156"/>
                </a:lnTo>
                <a:lnTo>
                  <a:pt x="556" y="158"/>
                </a:lnTo>
                <a:lnTo>
                  <a:pt x="559" y="161"/>
                </a:lnTo>
                <a:lnTo>
                  <a:pt x="563" y="165"/>
                </a:lnTo>
                <a:lnTo>
                  <a:pt x="568" y="165"/>
                </a:lnTo>
                <a:lnTo>
                  <a:pt x="568" y="163"/>
                </a:lnTo>
                <a:lnTo>
                  <a:pt x="568" y="158"/>
                </a:lnTo>
                <a:lnTo>
                  <a:pt x="559" y="156"/>
                </a:lnTo>
                <a:lnTo>
                  <a:pt x="552" y="153"/>
                </a:lnTo>
                <a:lnTo>
                  <a:pt x="540" y="151"/>
                </a:lnTo>
                <a:lnTo>
                  <a:pt x="544" y="149"/>
                </a:lnTo>
                <a:lnTo>
                  <a:pt x="547" y="149"/>
                </a:lnTo>
                <a:lnTo>
                  <a:pt x="552" y="151"/>
                </a:lnTo>
                <a:lnTo>
                  <a:pt x="556" y="151"/>
                </a:lnTo>
                <a:lnTo>
                  <a:pt x="559" y="153"/>
                </a:lnTo>
                <a:lnTo>
                  <a:pt x="578" y="153"/>
                </a:lnTo>
                <a:lnTo>
                  <a:pt x="594" y="151"/>
                </a:lnTo>
                <a:lnTo>
                  <a:pt x="594" y="144"/>
                </a:lnTo>
                <a:lnTo>
                  <a:pt x="582" y="141"/>
                </a:lnTo>
                <a:lnTo>
                  <a:pt x="578" y="146"/>
                </a:lnTo>
                <a:lnTo>
                  <a:pt x="573" y="141"/>
                </a:lnTo>
                <a:lnTo>
                  <a:pt x="573" y="139"/>
                </a:lnTo>
                <a:lnTo>
                  <a:pt x="587" y="139"/>
                </a:lnTo>
                <a:lnTo>
                  <a:pt x="599" y="137"/>
                </a:lnTo>
                <a:lnTo>
                  <a:pt x="602" y="139"/>
                </a:lnTo>
                <a:lnTo>
                  <a:pt x="609" y="139"/>
                </a:lnTo>
                <a:lnTo>
                  <a:pt x="616" y="134"/>
                </a:lnTo>
                <a:lnTo>
                  <a:pt x="618" y="134"/>
                </a:lnTo>
                <a:lnTo>
                  <a:pt x="618" y="132"/>
                </a:lnTo>
                <a:lnTo>
                  <a:pt x="599" y="132"/>
                </a:lnTo>
                <a:lnTo>
                  <a:pt x="599" y="129"/>
                </a:lnTo>
                <a:lnTo>
                  <a:pt x="597" y="129"/>
                </a:lnTo>
                <a:lnTo>
                  <a:pt x="597" y="127"/>
                </a:lnTo>
                <a:lnTo>
                  <a:pt x="592" y="127"/>
                </a:lnTo>
                <a:lnTo>
                  <a:pt x="587" y="125"/>
                </a:lnTo>
                <a:lnTo>
                  <a:pt x="592" y="125"/>
                </a:lnTo>
                <a:lnTo>
                  <a:pt x="594" y="125"/>
                </a:lnTo>
                <a:lnTo>
                  <a:pt x="594" y="122"/>
                </a:lnTo>
                <a:lnTo>
                  <a:pt x="592" y="120"/>
                </a:lnTo>
                <a:lnTo>
                  <a:pt x="590" y="120"/>
                </a:lnTo>
                <a:lnTo>
                  <a:pt x="582" y="117"/>
                </a:lnTo>
                <a:lnTo>
                  <a:pt x="592" y="117"/>
                </a:lnTo>
                <a:lnTo>
                  <a:pt x="594" y="120"/>
                </a:lnTo>
                <a:lnTo>
                  <a:pt x="597" y="120"/>
                </a:lnTo>
                <a:lnTo>
                  <a:pt x="602" y="120"/>
                </a:lnTo>
                <a:lnTo>
                  <a:pt x="606" y="120"/>
                </a:lnTo>
                <a:lnTo>
                  <a:pt x="609" y="125"/>
                </a:lnTo>
                <a:lnTo>
                  <a:pt x="613" y="125"/>
                </a:lnTo>
                <a:lnTo>
                  <a:pt x="618" y="120"/>
                </a:lnTo>
                <a:lnTo>
                  <a:pt x="618" y="113"/>
                </a:lnTo>
                <a:lnTo>
                  <a:pt x="616" y="110"/>
                </a:lnTo>
                <a:lnTo>
                  <a:pt x="613" y="110"/>
                </a:lnTo>
                <a:lnTo>
                  <a:pt x="611" y="108"/>
                </a:lnTo>
                <a:lnTo>
                  <a:pt x="609" y="105"/>
                </a:lnTo>
                <a:lnTo>
                  <a:pt x="592" y="103"/>
                </a:lnTo>
                <a:lnTo>
                  <a:pt x="587" y="101"/>
                </a:lnTo>
                <a:lnTo>
                  <a:pt x="587" y="98"/>
                </a:lnTo>
                <a:lnTo>
                  <a:pt x="590" y="98"/>
                </a:lnTo>
                <a:lnTo>
                  <a:pt x="599" y="98"/>
                </a:lnTo>
                <a:lnTo>
                  <a:pt x="611" y="96"/>
                </a:lnTo>
                <a:lnTo>
                  <a:pt x="618" y="96"/>
                </a:lnTo>
                <a:lnTo>
                  <a:pt x="623" y="98"/>
                </a:lnTo>
                <a:lnTo>
                  <a:pt x="632" y="98"/>
                </a:lnTo>
                <a:lnTo>
                  <a:pt x="637" y="96"/>
                </a:lnTo>
                <a:lnTo>
                  <a:pt x="642" y="93"/>
                </a:lnTo>
                <a:lnTo>
                  <a:pt x="642" y="91"/>
                </a:lnTo>
                <a:lnTo>
                  <a:pt x="642" y="89"/>
                </a:lnTo>
                <a:lnTo>
                  <a:pt x="632" y="89"/>
                </a:lnTo>
                <a:lnTo>
                  <a:pt x="625" y="86"/>
                </a:lnTo>
                <a:lnTo>
                  <a:pt x="616" y="86"/>
                </a:lnTo>
                <a:lnTo>
                  <a:pt x="613" y="84"/>
                </a:lnTo>
                <a:lnTo>
                  <a:pt x="623" y="84"/>
                </a:lnTo>
                <a:lnTo>
                  <a:pt x="621" y="82"/>
                </a:lnTo>
                <a:lnTo>
                  <a:pt x="618" y="79"/>
                </a:lnTo>
                <a:lnTo>
                  <a:pt x="618" y="77"/>
                </a:lnTo>
                <a:lnTo>
                  <a:pt x="613" y="77"/>
                </a:lnTo>
                <a:lnTo>
                  <a:pt x="611" y="79"/>
                </a:lnTo>
                <a:lnTo>
                  <a:pt x="611" y="84"/>
                </a:lnTo>
                <a:lnTo>
                  <a:pt x="606" y="84"/>
                </a:lnTo>
                <a:lnTo>
                  <a:pt x="604" y="84"/>
                </a:lnTo>
                <a:lnTo>
                  <a:pt x="602" y="82"/>
                </a:lnTo>
                <a:lnTo>
                  <a:pt x="599" y="79"/>
                </a:lnTo>
                <a:lnTo>
                  <a:pt x="602" y="79"/>
                </a:lnTo>
                <a:lnTo>
                  <a:pt x="606" y="77"/>
                </a:lnTo>
                <a:lnTo>
                  <a:pt x="609" y="74"/>
                </a:lnTo>
                <a:lnTo>
                  <a:pt x="613" y="70"/>
                </a:lnTo>
                <a:lnTo>
                  <a:pt x="616" y="67"/>
                </a:lnTo>
                <a:lnTo>
                  <a:pt x="618" y="65"/>
                </a:lnTo>
                <a:lnTo>
                  <a:pt x="621" y="65"/>
                </a:lnTo>
                <a:lnTo>
                  <a:pt x="623" y="65"/>
                </a:lnTo>
                <a:lnTo>
                  <a:pt x="628" y="65"/>
                </a:lnTo>
                <a:lnTo>
                  <a:pt x="630" y="65"/>
                </a:lnTo>
                <a:lnTo>
                  <a:pt x="632" y="62"/>
                </a:lnTo>
                <a:lnTo>
                  <a:pt x="637" y="60"/>
                </a:lnTo>
                <a:lnTo>
                  <a:pt x="635" y="55"/>
                </a:lnTo>
                <a:lnTo>
                  <a:pt x="637" y="53"/>
                </a:lnTo>
                <a:lnTo>
                  <a:pt x="640" y="50"/>
                </a:lnTo>
                <a:lnTo>
                  <a:pt x="642" y="50"/>
                </a:lnTo>
                <a:lnTo>
                  <a:pt x="647" y="50"/>
                </a:lnTo>
                <a:lnTo>
                  <a:pt x="649" y="50"/>
                </a:lnTo>
                <a:lnTo>
                  <a:pt x="651" y="53"/>
                </a:lnTo>
                <a:lnTo>
                  <a:pt x="656" y="53"/>
                </a:lnTo>
                <a:lnTo>
                  <a:pt x="659" y="50"/>
                </a:lnTo>
                <a:lnTo>
                  <a:pt x="661" y="50"/>
                </a:lnTo>
                <a:lnTo>
                  <a:pt x="663" y="48"/>
                </a:lnTo>
                <a:lnTo>
                  <a:pt x="644" y="48"/>
                </a:lnTo>
                <a:lnTo>
                  <a:pt x="642" y="48"/>
                </a:lnTo>
                <a:lnTo>
                  <a:pt x="637" y="48"/>
                </a:lnTo>
                <a:lnTo>
                  <a:pt x="635" y="50"/>
                </a:lnTo>
                <a:lnTo>
                  <a:pt x="630" y="50"/>
                </a:lnTo>
                <a:lnTo>
                  <a:pt x="630" y="48"/>
                </a:lnTo>
                <a:lnTo>
                  <a:pt x="640" y="43"/>
                </a:lnTo>
                <a:lnTo>
                  <a:pt x="670" y="43"/>
                </a:lnTo>
                <a:lnTo>
                  <a:pt x="675" y="43"/>
                </a:lnTo>
                <a:lnTo>
                  <a:pt x="678" y="43"/>
                </a:lnTo>
                <a:lnTo>
                  <a:pt x="682" y="41"/>
                </a:lnTo>
                <a:lnTo>
                  <a:pt x="678" y="41"/>
                </a:lnTo>
                <a:lnTo>
                  <a:pt x="673" y="38"/>
                </a:lnTo>
                <a:lnTo>
                  <a:pt x="656" y="38"/>
                </a:lnTo>
                <a:lnTo>
                  <a:pt x="651" y="41"/>
                </a:lnTo>
                <a:lnTo>
                  <a:pt x="635" y="41"/>
                </a:lnTo>
                <a:lnTo>
                  <a:pt x="635" y="38"/>
                </a:lnTo>
                <a:lnTo>
                  <a:pt x="637" y="38"/>
                </a:lnTo>
                <a:lnTo>
                  <a:pt x="642" y="38"/>
                </a:lnTo>
                <a:lnTo>
                  <a:pt x="687" y="38"/>
                </a:lnTo>
                <a:lnTo>
                  <a:pt x="692" y="36"/>
                </a:lnTo>
                <a:lnTo>
                  <a:pt x="699" y="34"/>
                </a:lnTo>
                <a:lnTo>
                  <a:pt x="701" y="31"/>
                </a:lnTo>
                <a:lnTo>
                  <a:pt x="718" y="31"/>
                </a:lnTo>
                <a:lnTo>
                  <a:pt x="723" y="29"/>
                </a:lnTo>
                <a:lnTo>
                  <a:pt x="725" y="29"/>
                </a:lnTo>
                <a:lnTo>
                  <a:pt x="730" y="29"/>
                </a:lnTo>
                <a:lnTo>
                  <a:pt x="732" y="26"/>
                </a:lnTo>
                <a:lnTo>
                  <a:pt x="730" y="24"/>
                </a:lnTo>
                <a:close/>
                <a:moveTo>
                  <a:pt x="119" y="268"/>
                </a:moveTo>
                <a:lnTo>
                  <a:pt x="116" y="266"/>
                </a:lnTo>
                <a:lnTo>
                  <a:pt x="119" y="268"/>
                </a:lnTo>
                <a:close/>
                <a:moveTo>
                  <a:pt x="128" y="223"/>
                </a:moveTo>
                <a:lnTo>
                  <a:pt x="135" y="223"/>
                </a:lnTo>
                <a:lnTo>
                  <a:pt x="138" y="220"/>
                </a:lnTo>
                <a:lnTo>
                  <a:pt x="145" y="220"/>
                </a:lnTo>
                <a:lnTo>
                  <a:pt x="147" y="220"/>
                </a:lnTo>
                <a:lnTo>
                  <a:pt x="147" y="216"/>
                </a:lnTo>
                <a:lnTo>
                  <a:pt x="150" y="216"/>
                </a:lnTo>
                <a:lnTo>
                  <a:pt x="147" y="213"/>
                </a:lnTo>
                <a:lnTo>
                  <a:pt x="145" y="211"/>
                </a:lnTo>
                <a:lnTo>
                  <a:pt x="143" y="211"/>
                </a:lnTo>
                <a:lnTo>
                  <a:pt x="138" y="211"/>
                </a:lnTo>
                <a:lnTo>
                  <a:pt x="135" y="206"/>
                </a:lnTo>
                <a:lnTo>
                  <a:pt x="119" y="206"/>
                </a:lnTo>
                <a:lnTo>
                  <a:pt x="119" y="213"/>
                </a:lnTo>
                <a:lnTo>
                  <a:pt x="116" y="216"/>
                </a:lnTo>
                <a:lnTo>
                  <a:pt x="114" y="216"/>
                </a:lnTo>
                <a:lnTo>
                  <a:pt x="114" y="218"/>
                </a:lnTo>
                <a:lnTo>
                  <a:pt x="116" y="220"/>
                </a:lnTo>
                <a:lnTo>
                  <a:pt x="119" y="220"/>
                </a:lnTo>
                <a:lnTo>
                  <a:pt x="119" y="225"/>
                </a:lnTo>
                <a:lnTo>
                  <a:pt x="128" y="22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7" name="Australia" descr="© INSCALE GmbH, 15.06.2010"/>
          <p:cNvSpPr>
            <a:spLocks noEditPoints="1"/>
          </p:cNvSpPr>
          <p:nvPr/>
        </p:nvSpPr>
        <p:spPr bwMode="gray">
          <a:xfrm>
            <a:off x="10291564" y="4731048"/>
            <a:ext cx="1227328" cy="1138040"/>
          </a:xfrm>
          <a:custGeom>
            <a:avLst/>
            <a:gdLst>
              <a:gd name="T0" fmla="*/ 0 w 2838"/>
              <a:gd name="T1" fmla="*/ 0 h 2664"/>
              <a:gd name="T2" fmla="*/ 0 w 2838"/>
              <a:gd name="T3" fmla="*/ 0 h 2664"/>
              <a:gd name="T4" fmla="*/ 0 w 2838"/>
              <a:gd name="T5" fmla="*/ 0 h 2664"/>
              <a:gd name="T6" fmla="*/ 0 w 2838"/>
              <a:gd name="T7" fmla="*/ 0 h 2664"/>
              <a:gd name="T8" fmla="*/ 0 w 2838"/>
              <a:gd name="T9" fmla="*/ 0 h 2664"/>
              <a:gd name="T10" fmla="*/ 0 w 2838"/>
              <a:gd name="T11" fmla="*/ 0 h 2664"/>
              <a:gd name="T12" fmla="*/ 0 w 2838"/>
              <a:gd name="T13" fmla="*/ 0 h 2664"/>
              <a:gd name="T14" fmla="*/ 0 w 2838"/>
              <a:gd name="T15" fmla="*/ 0 h 2664"/>
              <a:gd name="T16" fmla="*/ 0 w 2838"/>
              <a:gd name="T17" fmla="*/ 0 h 2664"/>
              <a:gd name="T18" fmla="*/ 0 w 2838"/>
              <a:gd name="T19" fmla="*/ 0 h 2664"/>
              <a:gd name="T20" fmla="*/ 0 w 2838"/>
              <a:gd name="T21" fmla="*/ 0 h 2664"/>
              <a:gd name="T22" fmla="*/ 0 w 2838"/>
              <a:gd name="T23" fmla="*/ 0 h 2664"/>
              <a:gd name="T24" fmla="*/ 0 w 2838"/>
              <a:gd name="T25" fmla="*/ 0 h 2664"/>
              <a:gd name="T26" fmla="*/ 0 w 2838"/>
              <a:gd name="T27" fmla="*/ 0 h 2664"/>
              <a:gd name="T28" fmla="*/ 0 w 2838"/>
              <a:gd name="T29" fmla="*/ 0 h 2664"/>
              <a:gd name="T30" fmla="*/ 0 w 2838"/>
              <a:gd name="T31" fmla="*/ 0 h 2664"/>
              <a:gd name="T32" fmla="*/ 0 w 2838"/>
              <a:gd name="T33" fmla="*/ 0 h 2664"/>
              <a:gd name="T34" fmla="*/ 0 w 2838"/>
              <a:gd name="T35" fmla="*/ 0 h 2664"/>
              <a:gd name="T36" fmla="*/ 0 w 2838"/>
              <a:gd name="T37" fmla="*/ 0 h 2664"/>
              <a:gd name="T38" fmla="*/ 0 w 2838"/>
              <a:gd name="T39" fmla="*/ 0 h 2664"/>
              <a:gd name="T40" fmla="*/ 0 w 2838"/>
              <a:gd name="T41" fmla="*/ 0 h 2664"/>
              <a:gd name="T42" fmla="*/ 0 w 2838"/>
              <a:gd name="T43" fmla="*/ 0 h 2664"/>
              <a:gd name="T44" fmla="*/ 0 w 2838"/>
              <a:gd name="T45" fmla="*/ 0 h 2664"/>
              <a:gd name="T46" fmla="*/ 0 w 2838"/>
              <a:gd name="T47" fmla="*/ 0 h 2664"/>
              <a:gd name="T48" fmla="*/ 0 w 2838"/>
              <a:gd name="T49" fmla="*/ 0 h 2664"/>
              <a:gd name="T50" fmla="*/ 0 w 2838"/>
              <a:gd name="T51" fmla="*/ 0 h 2664"/>
              <a:gd name="T52" fmla="*/ 0 w 2838"/>
              <a:gd name="T53" fmla="*/ 0 h 2664"/>
              <a:gd name="T54" fmla="*/ 0 w 2838"/>
              <a:gd name="T55" fmla="*/ 0 h 2664"/>
              <a:gd name="T56" fmla="*/ 0 w 2838"/>
              <a:gd name="T57" fmla="*/ 0 h 2664"/>
              <a:gd name="T58" fmla="*/ 0 w 2838"/>
              <a:gd name="T59" fmla="*/ 0 h 2664"/>
              <a:gd name="T60" fmla="*/ 0 w 2838"/>
              <a:gd name="T61" fmla="*/ 0 h 2664"/>
              <a:gd name="T62" fmla="*/ 0 w 2838"/>
              <a:gd name="T63" fmla="*/ 0 h 2664"/>
              <a:gd name="T64" fmla="*/ 0 w 2838"/>
              <a:gd name="T65" fmla="*/ 0 h 2664"/>
              <a:gd name="T66" fmla="*/ 0 w 2838"/>
              <a:gd name="T67" fmla="*/ 0 h 2664"/>
              <a:gd name="T68" fmla="*/ 0 w 2838"/>
              <a:gd name="T69" fmla="*/ 0 h 2664"/>
              <a:gd name="T70" fmla="*/ 0 w 2838"/>
              <a:gd name="T71" fmla="*/ 0 h 2664"/>
              <a:gd name="T72" fmla="*/ 0 w 2838"/>
              <a:gd name="T73" fmla="*/ 0 h 2664"/>
              <a:gd name="T74" fmla="*/ 0 w 2838"/>
              <a:gd name="T75" fmla="*/ 0 h 2664"/>
              <a:gd name="T76" fmla="*/ 0 w 2838"/>
              <a:gd name="T77" fmla="*/ 0 h 2664"/>
              <a:gd name="T78" fmla="*/ 0 w 2838"/>
              <a:gd name="T79" fmla="*/ 0 h 2664"/>
              <a:gd name="T80" fmla="*/ 0 w 2838"/>
              <a:gd name="T81" fmla="*/ 0 h 2664"/>
              <a:gd name="T82" fmla="*/ 0 w 2838"/>
              <a:gd name="T83" fmla="*/ 0 h 2664"/>
              <a:gd name="T84" fmla="*/ 0 w 2838"/>
              <a:gd name="T85" fmla="*/ 0 h 2664"/>
              <a:gd name="T86" fmla="*/ 0 w 2838"/>
              <a:gd name="T87" fmla="*/ 0 h 2664"/>
              <a:gd name="T88" fmla="*/ 0 w 2838"/>
              <a:gd name="T89" fmla="*/ 0 h 2664"/>
              <a:gd name="T90" fmla="*/ 0 w 2838"/>
              <a:gd name="T91" fmla="*/ 0 h 2664"/>
              <a:gd name="T92" fmla="*/ 0 w 2838"/>
              <a:gd name="T93" fmla="*/ 0 h 2664"/>
              <a:gd name="T94" fmla="*/ 0 w 2838"/>
              <a:gd name="T95" fmla="*/ 0 h 2664"/>
              <a:gd name="T96" fmla="*/ 0 w 2838"/>
              <a:gd name="T97" fmla="*/ 0 h 2664"/>
              <a:gd name="T98" fmla="*/ 0 w 2838"/>
              <a:gd name="T99" fmla="*/ 0 h 2664"/>
              <a:gd name="T100" fmla="*/ 0 w 2838"/>
              <a:gd name="T101" fmla="*/ 0 h 2664"/>
              <a:gd name="T102" fmla="*/ 0 w 2838"/>
              <a:gd name="T103" fmla="*/ 0 h 2664"/>
              <a:gd name="T104" fmla="*/ 0 w 2838"/>
              <a:gd name="T105" fmla="*/ 0 h 2664"/>
              <a:gd name="T106" fmla="*/ 0 w 2838"/>
              <a:gd name="T107" fmla="*/ 0 h 2664"/>
              <a:gd name="T108" fmla="*/ 0 w 2838"/>
              <a:gd name="T109" fmla="*/ 0 h 2664"/>
              <a:gd name="T110" fmla="*/ 0 w 2838"/>
              <a:gd name="T111" fmla="*/ 0 h 2664"/>
              <a:gd name="T112" fmla="*/ 0 w 2838"/>
              <a:gd name="T113" fmla="*/ 0 h 2664"/>
              <a:gd name="T114" fmla="*/ 0 w 2838"/>
              <a:gd name="T115" fmla="*/ 0 h 2664"/>
              <a:gd name="T116" fmla="*/ 0 w 2838"/>
              <a:gd name="T117" fmla="*/ 0 h 26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38"/>
              <a:gd name="T178" fmla="*/ 0 h 2664"/>
              <a:gd name="T179" fmla="*/ 2838 w 2838"/>
              <a:gd name="T180" fmla="*/ 2664 h 26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38" h="2664">
                <a:moveTo>
                  <a:pt x="1530" y="66"/>
                </a:moveTo>
                <a:lnTo>
                  <a:pt x="1524" y="60"/>
                </a:lnTo>
                <a:lnTo>
                  <a:pt x="1518" y="60"/>
                </a:lnTo>
                <a:lnTo>
                  <a:pt x="1506" y="66"/>
                </a:lnTo>
                <a:lnTo>
                  <a:pt x="1500" y="72"/>
                </a:lnTo>
                <a:lnTo>
                  <a:pt x="1494" y="84"/>
                </a:lnTo>
                <a:lnTo>
                  <a:pt x="1494" y="102"/>
                </a:lnTo>
                <a:lnTo>
                  <a:pt x="1506" y="102"/>
                </a:lnTo>
                <a:lnTo>
                  <a:pt x="1512" y="90"/>
                </a:lnTo>
                <a:lnTo>
                  <a:pt x="1524" y="78"/>
                </a:lnTo>
                <a:lnTo>
                  <a:pt x="1530" y="66"/>
                </a:lnTo>
                <a:close/>
                <a:moveTo>
                  <a:pt x="1476" y="2016"/>
                </a:moveTo>
                <a:lnTo>
                  <a:pt x="1464" y="2016"/>
                </a:lnTo>
                <a:lnTo>
                  <a:pt x="1440" y="2028"/>
                </a:lnTo>
                <a:lnTo>
                  <a:pt x="1440" y="2034"/>
                </a:lnTo>
                <a:lnTo>
                  <a:pt x="1452" y="2046"/>
                </a:lnTo>
                <a:lnTo>
                  <a:pt x="1452" y="2052"/>
                </a:lnTo>
                <a:lnTo>
                  <a:pt x="1470" y="2052"/>
                </a:lnTo>
                <a:lnTo>
                  <a:pt x="1482" y="2046"/>
                </a:lnTo>
                <a:lnTo>
                  <a:pt x="1488" y="2040"/>
                </a:lnTo>
                <a:lnTo>
                  <a:pt x="1506" y="2040"/>
                </a:lnTo>
                <a:lnTo>
                  <a:pt x="1512" y="2034"/>
                </a:lnTo>
                <a:lnTo>
                  <a:pt x="1530" y="2034"/>
                </a:lnTo>
                <a:lnTo>
                  <a:pt x="1536" y="2028"/>
                </a:lnTo>
                <a:lnTo>
                  <a:pt x="1512" y="2028"/>
                </a:lnTo>
                <a:lnTo>
                  <a:pt x="1500" y="2016"/>
                </a:lnTo>
                <a:lnTo>
                  <a:pt x="1476" y="2016"/>
                </a:lnTo>
                <a:close/>
                <a:moveTo>
                  <a:pt x="2802" y="1164"/>
                </a:moveTo>
                <a:lnTo>
                  <a:pt x="2802" y="1134"/>
                </a:lnTo>
                <a:lnTo>
                  <a:pt x="2796" y="1116"/>
                </a:lnTo>
                <a:lnTo>
                  <a:pt x="2796" y="1092"/>
                </a:lnTo>
                <a:lnTo>
                  <a:pt x="2790" y="1086"/>
                </a:lnTo>
                <a:lnTo>
                  <a:pt x="2778" y="1086"/>
                </a:lnTo>
                <a:lnTo>
                  <a:pt x="2772" y="1080"/>
                </a:lnTo>
                <a:lnTo>
                  <a:pt x="2760" y="1080"/>
                </a:lnTo>
                <a:lnTo>
                  <a:pt x="2760" y="1062"/>
                </a:lnTo>
                <a:lnTo>
                  <a:pt x="2742" y="1050"/>
                </a:lnTo>
                <a:lnTo>
                  <a:pt x="2742" y="1014"/>
                </a:lnTo>
                <a:lnTo>
                  <a:pt x="2736" y="1008"/>
                </a:lnTo>
                <a:lnTo>
                  <a:pt x="2724" y="1002"/>
                </a:lnTo>
                <a:lnTo>
                  <a:pt x="2718" y="996"/>
                </a:lnTo>
                <a:lnTo>
                  <a:pt x="2706" y="996"/>
                </a:lnTo>
                <a:lnTo>
                  <a:pt x="2712" y="996"/>
                </a:lnTo>
                <a:lnTo>
                  <a:pt x="2718" y="990"/>
                </a:lnTo>
                <a:lnTo>
                  <a:pt x="2730" y="990"/>
                </a:lnTo>
                <a:lnTo>
                  <a:pt x="2742" y="984"/>
                </a:lnTo>
                <a:lnTo>
                  <a:pt x="2760" y="966"/>
                </a:lnTo>
                <a:lnTo>
                  <a:pt x="2754" y="954"/>
                </a:lnTo>
                <a:lnTo>
                  <a:pt x="2736" y="936"/>
                </a:lnTo>
                <a:lnTo>
                  <a:pt x="2730" y="936"/>
                </a:lnTo>
                <a:lnTo>
                  <a:pt x="2730" y="930"/>
                </a:lnTo>
                <a:lnTo>
                  <a:pt x="2712" y="912"/>
                </a:lnTo>
                <a:lnTo>
                  <a:pt x="2700" y="906"/>
                </a:lnTo>
                <a:lnTo>
                  <a:pt x="2694" y="912"/>
                </a:lnTo>
                <a:lnTo>
                  <a:pt x="2694" y="936"/>
                </a:lnTo>
                <a:lnTo>
                  <a:pt x="2670" y="930"/>
                </a:lnTo>
                <a:lnTo>
                  <a:pt x="2670" y="924"/>
                </a:lnTo>
                <a:lnTo>
                  <a:pt x="2676" y="918"/>
                </a:lnTo>
                <a:lnTo>
                  <a:pt x="2676" y="906"/>
                </a:lnTo>
                <a:lnTo>
                  <a:pt x="2682" y="894"/>
                </a:lnTo>
                <a:lnTo>
                  <a:pt x="2688" y="876"/>
                </a:lnTo>
                <a:lnTo>
                  <a:pt x="2688" y="858"/>
                </a:lnTo>
                <a:lnTo>
                  <a:pt x="2682" y="852"/>
                </a:lnTo>
                <a:lnTo>
                  <a:pt x="2676" y="840"/>
                </a:lnTo>
                <a:lnTo>
                  <a:pt x="2670" y="840"/>
                </a:lnTo>
                <a:lnTo>
                  <a:pt x="2652" y="822"/>
                </a:lnTo>
                <a:lnTo>
                  <a:pt x="2652" y="816"/>
                </a:lnTo>
                <a:lnTo>
                  <a:pt x="2658" y="804"/>
                </a:lnTo>
                <a:lnTo>
                  <a:pt x="2658" y="792"/>
                </a:lnTo>
                <a:lnTo>
                  <a:pt x="2664" y="774"/>
                </a:lnTo>
                <a:lnTo>
                  <a:pt x="2664" y="762"/>
                </a:lnTo>
                <a:lnTo>
                  <a:pt x="2652" y="750"/>
                </a:lnTo>
                <a:lnTo>
                  <a:pt x="2628" y="732"/>
                </a:lnTo>
                <a:lnTo>
                  <a:pt x="2598" y="720"/>
                </a:lnTo>
                <a:lnTo>
                  <a:pt x="2580" y="708"/>
                </a:lnTo>
                <a:lnTo>
                  <a:pt x="2568" y="702"/>
                </a:lnTo>
                <a:lnTo>
                  <a:pt x="2556" y="708"/>
                </a:lnTo>
                <a:lnTo>
                  <a:pt x="2550" y="696"/>
                </a:lnTo>
                <a:lnTo>
                  <a:pt x="2538" y="684"/>
                </a:lnTo>
                <a:lnTo>
                  <a:pt x="2532" y="672"/>
                </a:lnTo>
                <a:lnTo>
                  <a:pt x="2520" y="660"/>
                </a:lnTo>
                <a:lnTo>
                  <a:pt x="2514" y="642"/>
                </a:lnTo>
                <a:lnTo>
                  <a:pt x="2514" y="594"/>
                </a:lnTo>
                <a:lnTo>
                  <a:pt x="2520" y="576"/>
                </a:lnTo>
                <a:lnTo>
                  <a:pt x="2526" y="564"/>
                </a:lnTo>
                <a:lnTo>
                  <a:pt x="2526" y="546"/>
                </a:lnTo>
                <a:lnTo>
                  <a:pt x="2520" y="504"/>
                </a:lnTo>
                <a:lnTo>
                  <a:pt x="2502" y="462"/>
                </a:lnTo>
                <a:lnTo>
                  <a:pt x="2490" y="426"/>
                </a:lnTo>
                <a:lnTo>
                  <a:pt x="2490" y="402"/>
                </a:lnTo>
                <a:lnTo>
                  <a:pt x="2496" y="390"/>
                </a:lnTo>
                <a:lnTo>
                  <a:pt x="2502" y="384"/>
                </a:lnTo>
                <a:lnTo>
                  <a:pt x="2502" y="324"/>
                </a:lnTo>
                <a:lnTo>
                  <a:pt x="2496" y="312"/>
                </a:lnTo>
                <a:lnTo>
                  <a:pt x="2496" y="300"/>
                </a:lnTo>
                <a:lnTo>
                  <a:pt x="2472" y="294"/>
                </a:lnTo>
                <a:lnTo>
                  <a:pt x="2460" y="288"/>
                </a:lnTo>
                <a:lnTo>
                  <a:pt x="2454" y="276"/>
                </a:lnTo>
                <a:lnTo>
                  <a:pt x="2442" y="270"/>
                </a:lnTo>
                <a:lnTo>
                  <a:pt x="2424" y="270"/>
                </a:lnTo>
                <a:lnTo>
                  <a:pt x="2418" y="282"/>
                </a:lnTo>
                <a:lnTo>
                  <a:pt x="2412" y="288"/>
                </a:lnTo>
                <a:lnTo>
                  <a:pt x="2412" y="282"/>
                </a:lnTo>
                <a:lnTo>
                  <a:pt x="2406" y="276"/>
                </a:lnTo>
                <a:lnTo>
                  <a:pt x="2400" y="264"/>
                </a:lnTo>
                <a:lnTo>
                  <a:pt x="2400" y="228"/>
                </a:lnTo>
                <a:lnTo>
                  <a:pt x="2406" y="216"/>
                </a:lnTo>
                <a:lnTo>
                  <a:pt x="2406" y="204"/>
                </a:lnTo>
                <a:lnTo>
                  <a:pt x="2388" y="180"/>
                </a:lnTo>
                <a:lnTo>
                  <a:pt x="2394" y="96"/>
                </a:lnTo>
                <a:lnTo>
                  <a:pt x="2382" y="90"/>
                </a:lnTo>
                <a:lnTo>
                  <a:pt x="2364" y="72"/>
                </a:lnTo>
                <a:lnTo>
                  <a:pt x="2364" y="66"/>
                </a:lnTo>
                <a:lnTo>
                  <a:pt x="2370" y="48"/>
                </a:lnTo>
                <a:lnTo>
                  <a:pt x="2370" y="24"/>
                </a:lnTo>
                <a:lnTo>
                  <a:pt x="2364" y="18"/>
                </a:lnTo>
                <a:lnTo>
                  <a:pt x="2346" y="18"/>
                </a:lnTo>
                <a:lnTo>
                  <a:pt x="2346" y="0"/>
                </a:lnTo>
                <a:lnTo>
                  <a:pt x="2316" y="12"/>
                </a:lnTo>
                <a:lnTo>
                  <a:pt x="2310" y="30"/>
                </a:lnTo>
                <a:lnTo>
                  <a:pt x="2298" y="36"/>
                </a:lnTo>
                <a:lnTo>
                  <a:pt x="2292" y="42"/>
                </a:lnTo>
                <a:lnTo>
                  <a:pt x="2280" y="48"/>
                </a:lnTo>
                <a:lnTo>
                  <a:pt x="2280" y="66"/>
                </a:lnTo>
                <a:lnTo>
                  <a:pt x="2286" y="78"/>
                </a:lnTo>
                <a:lnTo>
                  <a:pt x="2286" y="90"/>
                </a:lnTo>
                <a:lnTo>
                  <a:pt x="2292" y="102"/>
                </a:lnTo>
                <a:lnTo>
                  <a:pt x="2292" y="114"/>
                </a:lnTo>
                <a:lnTo>
                  <a:pt x="2286" y="126"/>
                </a:lnTo>
                <a:lnTo>
                  <a:pt x="2274" y="138"/>
                </a:lnTo>
                <a:lnTo>
                  <a:pt x="2268" y="150"/>
                </a:lnTo>
                <a:lnTo>
                  <a:pt x="2238" y="180"/>
                </a:lnTo>
                <a:lnTo>
                  <a:pt x="2256" y="192"/>
                </a:lnTo>
                <a:lnTo>
                  <a:pt x="2256" y="198"/>
                </a:lnTo>
                <a:lnTo>
                  <a:pt x="2250" y="204"/>
                </a:lnTo>
                <a:lnTo>
                  <a:pt x="2238" y="228"/>
                </a:lnTo>
                <a:lnTo>
                  <a:pt x="2232" y="234"/>
                </a:lnTo>
                <a:lnTo>
                  <a:pt x="2232" y="264"/>
                </a:lnTo>
                <a:lnTo>
                  <a:pt x="2238" y="276"/>
                </a:lnTo>
                <a:lnTo>
                  <a:pt x="2238" y="288"/>
                </a:lnTo>
                <a:lnTo>
                  <a:pt x="2232" y="300"/>
                </a:lnTo>
                <a:lnTo>
                  <a:pt x="2214" y="408"/>
                </a:lnTo>
                <a:lnTo>
                  <a:pt x="2208" y="432"/>
                </a:lnTo>
                <a:lnTo>
                  <a:pt x="2202" y="438"/>
                </a:lnTo>
                <a:lnTo>
                  <a:pt x="2190" y="462"/>
                </a:lnTo>
                <a:lnTo>
                  <a:pt x="2178" y="474"/>
                </a:lnTo>
                <a:lnTo>
                  <a:pt x="2172" y="486"/>
                </a:lnTo>
                <a:lnTo>
                  <a:pt x="2166" y="492"/>
                </a:lnTo>
                <a:lnTo>
                  <a:pt x="2166" y="516"/>
                </a:lnTo>
                <a:lnTo>
                  <a:pt x="2160" y="534"/>
                </a:lnTo>
                <a:lnTo>
                  <a:pt x="2154" y="546"/>
                </a:lnTo>
                <a:lnTo>
                  <a:pt x="2142" y="552"/>
                </a:lnTo>
                <a:lnTo>
                  <a:pt x="2088" y="570"/>
                </a:lnTo>
                <a:lnTo>
                  <a:pt x="2076" y="570"/>
                </a:lnTo>
                <a:lnTo>
                  <a:pt x="2064" y="576"/>
                </a:lnTo>
                <a:lnTo>
                  <a:pt x="2058" y="576"/>
                </a:lnTo>
                <a:lnTo>
                  <a:pt x="2058" y="570"/>
                </a:lnTo>
                <a:lnTo>
                  <a:pt x="2052" y="564"/>
                </a:lnTo>
                <a:lnTo>
                  <a:pt x="2028" y="516"/>
                </a:lnTo>
                <a:lnTo>
                  <a:pt x="2022" y="510"/>
                </a:lnTo>
                <a:lnTo>
                  <a:pt x="1998" y="492"/>
                </a:lnTo>
                <a:lnTo>
                  <a:pt x="1956" y="474"/>
                </a:lnTo>
                <a:lnTo>
                  <a:pt x="1920" y="462"/>
                </a:lnTo>
                <a:lnTo>
                  <a:pt x="1908" y="456"/>
                </a:lnTo>
                <a:lnTo>
                  <a:pt x="1896" y="438"/>
                </a:lnTo>
                <a:lnTo>
                  <a:pt x="1884" y="426"/>
                </a:lnTo>
                <a:lnTo>
                  <a:pt x="1872" y="402"/>
                </a:lnTo>
                <a:lnTo>
                  <a:pt x="1866" y="396"/>
                </a:lnTo>
                <a:lnTo>
                  <a:pt x="1830" y="396"/>
                </a:lnTo>
                <a:lnTo>
                  <a:pt x="1806" y="348"/>
                </a:lnTo>
                <a:lnTo>
                  <a:pt x="1824" y="330"/>
                </a:lnTo>
                <a:lnTo>
                  <a:pt x="1824" y="306"/>
                </a:lnTo>
                <a:lnTo>
                  <a:pt x="1830" y="294"/>
                </a:lnTo>
                <a:lnTo>
                  <a:pt x="1836" y="288"/>
                </a:lnTo>
                <a:lnTo>
                  <a:pt x="1848" y="282"/>
                </a:lnTo>
                <a:lnTo>
                  <a:pt x="1854" y="276"/>
                </a:lnTo>
                <a:lnTo>
                  <a:pt x="1848" y="228"/>
                </a:lnTo>
                <a:lnTo>
                  <a:pt x="1866" y="210"/>
                </a:lnTo>
                <a:lnTo>
                  <a:pt x="1872" y="216"/>
                </a:lnTo>
                <a:lnTo>
                  <a:pt x="1884" y="216"/>
                </a:lnTo>
                <a:lnTo>
                  <a:pt x="1890" y="222"/>
                </a:lnTo>
                <a:lnTo>
                  <a:pt x="1896" y="222"/>
                </a:lnTo>
                <a:lnTo>
                  <a:pt x="1902" y="216"/>
                </a:lnTo>
                <a:lnTo>
                  <a:pt x="1908" y="204"/>
                </a:lnTo>
                <a:lnTo>
                  <a:pt x="1908" y="180"/>
                </a:lnTo>
                <a:lnTo>
                  <a:pt x="1944" y="144"/>
                </a:lnTo>
                <a:lnTo>
                  <a:pt x="1938" y="132"/>
                </a:lnTo>
                <a:lnTo>
                  <a:pt x="1914" y="108"/>
                </a:lnTo>
                <a:lnTo>
                  <a:pt x="1890" y="108"/>
                </a:lnTo>
                <a:lnTo>
                  <a:pt x="1872" y="114"/>
                </a:lnTo>
                <a:lnTo>
                  <a:pt x="1848" y="126"/>
                </a:lnTo>
                <a:lnTo>
                  <a:pt x="1842" y="138"/>
                </a:lnTo>
                <a:lnTo>
                  <a:pt x="1842" y="120"/>
                </a:lnTo>
                <a:lnTo>
                  <a:pt x="1812" y="126"/>
                </a:lnTo>
                <a:lnTo>
                  <a:pt x="1794" y="138"/>
                </a:lnTo>
                <a:lnTo>
                  <a:pt x="1788" y="120"/>
                </a:lnTo>
                <a:lnTo>
                  <a:pt x="1752" y="114"/>
                </a:lnTo>
                <a:lnTo>
                  <a:pt x="1746" y="108"/>
                </a:lnTo>
                <a:lnTo>
                  <a:pt x="1734" y="102"/>
                </a:lnTo>
                <a:lnTo>
                  <a:pt x="1728" y="96"/>
                </a:lnTo>
                <a:lnTo>
                  <a:pt x="1716" y="90"/>
                </a:lnTo>
                <a:lnTo>
                  <a:pt x="1674" y="90"/>
                </a:lnTo>
                <a:lnTo>
                  <a:pt x="1662" y="84"/>
                </a:lnTo>
                <a:lnTo>
                  <a:pt x="1650" y="84"/>
                </a:lnTo>
                <a:lnTo>
                  <a:pt x="1650" y="78"/>
                </a:lnTo>
                <a:lnTo>
                  <a:pt x="1644" y="72"/>
                </a:lnTo>
                <a:lnTo>
                  <a:pt x="1632" y="48"/>
                </a:lnTo>
                <a:lnTo>
                  <a:pt x="1626" y="42"/>
                </a:lnTo>
                <a:lnTo>
                  <a:pt x="1620" y="42"/>
                </a:lnTo>
                <a:lnTo>
                  <a:pt x="1620" y="54"/>
                </a:lnTo>
                <a:lnTo>
                  <a:pt x="1614" y="60"/>
                </a:lnTo>
                <a:lnTo>
                  <a:pt x="1602" y="54"/>
                </a:lnTo>
                <a:lnTo>
                  <a:pt x="1596" y="54"/>
                </a:lnTo>
                <a:lnTo>
                  <a:pt x="1584" y="48"/>
                </a:lnTo>
                <a:lnTo>
                  <a:pt x="1566" y="48"/>
                </a:lnTo>
                <a:lnTo>
                  <a:pt x="1566" y="60"/>
                </a:lnTo>
                <a:lnTo>
                  <a:pt x="1572" y="66"/>
                </a:lnTo>
                <a:lnTo>
                  <a:pt x="1554" y="66"/>
                </a:lnTo>
                <a:lnTo>
                  <a:pt x="1548" y="72"/>
                </a:lnTo>
                <a:lnTo>
                  <a:pt x="1548" y="78"/>
                </a:lnTo>
                <a:lnTo>
                  <a:pt x="1554" y="84"/>
                </a:lnTo>
                <a:lnTo>
                  <a:pt x="1566" y="84"/>
                </a:lnTo>
                <a:lnTo>
                  <a:pt x="1590" y="96"/>
                </a:lnTo>
                <a:lnTo>
                  <a:pt x="1596" y="96"/>
                </a:lnTo>
                <a:lnTo>
                  <a:pt x="1608" y="90"/>
                </a:lnTo>
                <a:lnTo>
                  <a:pt x="1614" y="84"/>
                </a:lnTo>
                <a:lnTo>
                  <a:pt x="1644" y="102"/>
                </a:lnTo>
                <a:lnTo>
                  <a:pt x="1638" y="102"/>
                </a:lnTo>
                <a:lnTo>
                  <a:pt x="1632" y="108"/>
                </a:lnTo>
                <a:lnTo>
                  <a:pt x="1596" y="126"/>
                </a:lnTo>
                <a:lnTo>
                  <a:pt x="1572" y="126"/>
                </a:lnTo>
                <a:lnTo>
                  <a:pt x="1554" y="132"/>
                </a:lnTo>
                <a:lnTo>
                  <a:pt x="1512" y="132"/>
                </a:lnTo>
                <a:lnTo>
                  <a:pt x="1500" y="138"/>
                </a:lnTo>
                <a:lnTo>
                  <a:pt x="1482" y="144"/>
                </a:lnTo>
                <a:lnTo>
                  <a:pt x="1470" y="156"/>
                </a:lnTo>
                <a:lnTo>
                  <a:pt x="1452" y="162"/>
                </a:lnTo>
                <a:lnTo>
                  <a:pt x="1440" y="168"/>
                </a:lnTo>
                <a:lnTo>
                  <a:pt x="1434" y="174"/>
                </a:lnTo>
                <a:lnTo>
                  <a:pt x="1428" y="174"/>
                </a:lnTo>
                <a:lnTo>
                  <a:pt x="1428" y="186"/>
                </a:lnTo>
                <a:lnTo>
                  <a:pt x="1422" y="204"/>
                </a:lnTo>
                <a:lnTo>
                  <a:pt x="1422" y="228"/>
                </a:lnTo>
                <a:lnTo>
                  <a:pt x="1428" y="234"/>
                </a:lnTo>
                <a:lnTo>
                  <a:pt x="1440" y="240"/>
                </a:lnTo>
                <a:lnTo>
                  <a:pt x="1446" y="246"/>
                </a:lnTo>
                <a:lnTo>
                  <a:pt x="1452" y="246"/>
                </a:lnTo>
                <a:lnTo>
                  <a:pt x="1398" y="246"/>
                </a:lnTo>
                <a:lnTo>
                  <a:pt x="1368" y="282"/>
                </a:lnTo>
                <a:lnTo>
                  <a:pt x="1368" y="312"/>
                </a:lnTo>
                <a:lnTo>
                  <a:pt x="1362" y="324"/>
                </a:lnTo>
                <a:lnTo>
                  <a:pt x="1362" y="330"/>
                </a:lnTo>
                <a:lnTo>
                  <a:pt x="1368" y="336"/>
                </a:lnTo>
                <a:lnTo>
                  <a:pt x="1380" y="336"/>
                </a:lnTo>
                <a:lnTo>
                  <a:pt x="1404" y="348"/>
                </a:lnTo>
                <a:lnTo>
                  <a:pt x="1410" y="354"/>
                </a:lnTo>
                <a:lnTo>
                  <a:pt x="1410" y="390"/>
                </a:lnTo>
                <a:lnTo>
                  <a:pt x="1386" y="366"/>
                </a:lnTo>
                <a:lnTo>
                  <a:pt x="1356" y="366"/>
                </a:lnTo>
                <a:lnTo>
                  <a:pt x="1344" y="390"/>
                </a:lnTo>
                <a:lnTo>
                  <a:pt x="1308" y="354"/>
                </a:lnTo>
                <a:lnTo>
                  <a:pt x="1302" y="384"/>
                </a:lnTo>
                <a:lnTo>
                  <a:pt x="1278" y="396"/>
                </a:lnTo>
                <a:lnTo>
                  <a:pt x="1284" y="420"/>
                </a:lnTo>
                <a:lnTo>
                  <a:pt x="1254" y="414"/>
                </a:lnTo>
                <a:lnTo>
                  <a:pt x="1284" y="354"/>
                </a:lnTo>
                <a:lnTo>
                  <a:pt x="1278" y="348"/>
                </a:lnTo>
                <a:lnTo>
                  <a:pt x="1272" y="336"/>
                </a:lnTo>
                <a:lnTo>
                  <a:pt x="1272" y="324"/>
                </a:lnTo>
                <a:lnTo>
                  <a:pt x="1266" y="318"/>
                </a:lnTo>
                <a:lnTo>
                  <a:pt x="1254" y="312"/>
                </a:lnTo>
                <a:lnTo>
                  <a:pt x="1236" y="312"/>
                </a:lnTo>
                <a:lnTo>
                  <a:pt x="1224" y="282"/>
                </a:lnTo>
                <a:lnTo>
                  <a:pt x="1224" y="276"/>
                </a:lnTo>
                <a:lnTo>
                  <a:pt x="1230" y="270"/>
                </a:lnTo>
                <a:lnTo>
                  <a:pt x="1230" y="258"/>
                </a:lnTo>
                <a:lnTo>
                  <a:pt x="1224" y="246"/>
                </a:lnTo>
                <a:lnTo>
                  <a:pt x="1218" y="240"/>
                </a:lnTo>
                <a:lnTo>
                  <a:pt x="1206" y="234"/>
                </a:lnTo>
                <a:lnTo>
                  <a:pt x="1194" y="240"/>
                </a:lnTo>
                <a:lnTo>
                  <a:pt x="1188" y="246"/>
                </a:lnTo>
                <a:lnTo>
                  <a:pt x="1176" y="252"/>
                </a:lnTo>
                <a:lnTo>
                  <a:pt x="1176" y="264"/>
                </a:lnTo>
                <a:lnTo>
                  <a:pt x="1182" y="270"/>
                </a:lnTo>
                <a:lnTo>
                  <a:pt x="1182" y="282"/>
                </a:lnTo>
                <a:lnTo>
                  <a:pt x="1146" y="276"/>
                </a:lnTo>
                <a:lnTo>
                  <a:pt x="1152" y="306"/>
                </a:lnTo>
                <a:lnTo>
                  <a:pt x="1134" y="300"/>
                </a:lnTo>
                <a:lnTo>
                  <a:pt x="1116" y="306"/>
                </a:lnTo>
                <a:lnTo>
                  <a:pt x="1122" y="312"/>
                </a:lnTo>
                <a:lnTo>
                  <a:pt x="1122" y="330"/>
                </a:lnTo>
                <a:lnTo>
                  <a:pt x="1116" y="342"/>
                </a:lnTo>
                <a:lnTo>
                  <a:pt x="1110" y="348"/>
                </a:lnTo>
                <a:lnTo>
                  <a:pt x="1098" y="354"/>
                </a:lnTo>
                <a:lnTo>
                  <a:pt x="1092" y="360"/>
                </a:lnTo>
                <a:lnTo>
                  <a:pt x="1104" y="324"/>
                </a:lnTo>
                <a:lnTo>
                  <a:pt x="1080" y="348"/>
                </a:lnTo>
                <a:lnTo>
                  <a:pt x="1062" y="348"/>
                </a:lnTo>
                <a:lnTo>
                  <a:pt x="1056" y="360"/>
                </a:lnTo>
                <a:lnTo>
                  <a:pt x="1050" y="366"/>
                </a:lnTo>
                <a:lnTo>
                  <a:pt x="1050" y="378"/>
                </a:lnTo>
                <a:lnTo>
                  <a:pt x="1056" y="390"/>
                </a:lnTo>
                <a:lnTo>
                  <a:pt x="1056" y="396"/>
                </a:lnTo>
                <a:lnTo>
                  <a:pt x="1062" y="408"/>
                </a:lnTo>
                <a:lnTo>
                  <a:pt x="1014" y="384"/>
                </a:lnTo>
                <a:lnTo>
                  <a:pt x="1008" y="420"/>
                </a:lnTo>
                <a:lnTo>
                  <a:pt x="996" y="426"/>
                </a:lnTo>
                <a:lnTo>
                  <a:pt x="1008" y="450"/>
                </a:lnTo>
                <a:lnTo>
                  <a:pt x="1032" y="450"/>
                </a:lnTo>
                <a:lnTo>
                  <a:pt x="1026" y="468"/>
                </a:lnTo>
                <a:lnTo>
                  <a:pt x="954" y="474"/>
                </a:lnTo>
                <a:lnTo>
                  <a:pt x="948" y="468"/>
                </a:lnTo>
                <a:lnTo>
                  <a:pt x="936" y="462"/>
                </a:lnTo>
                <a:lnTo>
                  <a:pt x="930" y="462"/>
                </a:lnTo>
                <a:lnTo>
                  <a:pt x="918" y="468"/>
                </a:lnTo>
                <a:lnTo>
                  <a:pt x="912" y="474"/>
                </a:lnTo>
                <a:lnTo>
                  <a:pt x="918" y="486"/>
                </a:lnTo>
                <a:lnTo>
                  <a:pt x="918" y="492"/>
                </a:lnTo>
                <a:lnTo>
                  <a:pt x="924" y="504"/>
                </a:lnTo>
                <a:lnTo>
                  <a:pt x="930" y="510"/>
                </a:lnTo>
                <a:lnTo>
                  <a:pt x="930" y="540"/>
                </a:lnTo>
                <a:lnTo>
                  <a:pt x="924" y="564"/>
                </a:lnTo>
                <a:lnTo>
                  <a:pt x="930" y="600"/>
                </a:lnTo>
                <a:lnTo>
                  <a:pt x="912" y="600"/>
                </a:lnTo>
                <a:lnTo>
                  <a:pt x="906" y="522"/>
                </a:lnTo>
                <a:lnTo>
                  <a:pt x="888" y="510"/>
                </a:lnTo>
                <a:lnTo>
                  <a:pt x="888" y="480"/>
                </a:lnTo>
                <a:lnTo>
                  <a:pt x="870" y="480"/>
                </a:lnTo>
                <a:lnTo>
                  <a:pt x="852" y="504"/>
                </a:lnTo>
                <a:lnTo>
                  <a:pt x="822" y="534"/>
                </a:lnTo>
                <a:lnTo>
                  <a:pt x="804" y="546"/>
                </a:lnTo>
                <a:lnTo>
                  <a:pt x="792" y="558"/>
                </a:lnTo>
                <a:lnTo>
                  <a:pt x="786" y="570"/>
                </a:lnTo>
                <a:lnTo>
                  <a:pt x="786" y="600"/>
                </a:lnTo>
                <a:lnTo>
                  <a:pt x="792" y="606"/>
                </a:lnTo>
                <a:lnTo>
                  <a:pt x="792" y="618"/>
                </a:lnTo>
                <a:lnTo>
                  <a:pt x="798" y="618"/>
                </a:lnTo>
                <a:lnTo>
                  <a:pt x="816" y="636"/>
                </a:lnTo>
                <a:lnTo>
                  <a:pt x="810" y="648"/>
                </a:lnTo>
                <a:lnTo>
                  <a:pt x="792" y="654"/>
                </a:lnTo>
                <a:lnTo>
                  <a:pt x="774" y="666"/>
                </a:lnTo>
                <a:lnTo>
                  <a:pt x="750" y="678"/>
                </a:lnTo>
                <a:lnTo>
                  <a:pt x="750" y="696"/>
                </a:lnTo>
                <a:lnTo>
                  <a:pt x="720" y="726"/>
                </a:lnTo>
                <a:lnTo>
                  <a:pt x="702" y="732"/>
                </a:lnTo>
                <a:lnTo>
                  <a:pt x="690" y="744"/>
                </a:lnTo>
                <a:lnTo>
                  <a:pt x="666" y="756"/>
                </a:lnTo>
                <a:lnTo>
                  <a:pt x="630" y="762"/>
                </a:lnTo>
                <a:lnTo>
                  <a:pt x="600" y="768"/>
                </a:lnTo>
                <a:lnTo>
                  <a:pt x="588" y="768"/>
                </a:lnTo>
                <a:lnTo>
                  <a:pt x="534" y="762"/>
                </a:lnTo>
                <a:lnTo>
                  <a:pt x="492" y="780"/>
                </a:lnTo>
                <a:lnTo>
                  <a:pt x="438" y="786"/>
                </a:lnTo>
                <a:lnTo>
                  <a:pt x="432" y="798"/>
                </a:lnTo>
                <a:lnTo>
                  <a:pt x="414" y="798"/>
                </a:lnTo>
                <a:lnTo>
                  <a:pt x="402" y="804"/>
                </a:lnTo>
                <a:lnTo>
                  <a:pt x="396" y="810"/>
                </a:lnTo>
                <a:lnTo>
                  <a:pt x="384" y="816"/>
                </a:lnTo>
                <a:lnTo>
                  <a:pt x="372" y="828"/>
                </a:lnTo>
                <a:lnTo>
                  <a:pt x="342" y="828"/>
                </a:lnTo>
                <a:lnTo>
                  <a:pt x="324" y="834"/>
                </a:lnTo>
                <a:lnTo>
                  <a:pt x="312" y="840"/>
                </a:lnTo>
                <a:lnTo>
                  <a:pt x="306" y="852"/>
                </a:lnTo>
                <a:lnTo>
                  <a:pt x="294" y="858"/>
                </a:lnTo>
                <a:lnTo>
                  <a:pt x="288" y="870"/>
                </a:lnTo>
                <a:lnTo>
                  <a:pt x="282" y="876"/>
                </a:lnTo>
                <a:lnTo>
                  <a:pt x="282" y="882"/>
                </a:lnTo>
                <a:lnTo>
                  <a:pt x="276" y="882"/>
                </a:lnTo>
                <a:lnTo>
                  <a:pt x="270" y="888"/>
                </a:lnTo>
                <a:lnTo>
                  <a:pt x="252" y="888"/>
                </a:lnTo>
                <a:lnTo>
                  <a:pt x="240" y="894"/>
                </a:lnTo>
                <a:lnTo>
                  <a:pt x="228" y="894"/>
                </a:lnTo>
                <a:lnTo>
                  <a:pt x="216" y="900"/>
                </a:lnTo>
                <a:lnTo>
                  <a:pt x="210" y="906"/>
                </a:lnTo>
                <a:lnTo>
                  <a:pt x="198" y="912"/>
                </a:lnTo>
                <a:lnTo>
                  <a:pt x="192" y="930"/>
                </a:lnTo>
                <a:lnTo>
                  <a:pt x="150" y="972"/>
                </a:lnTo>
                <a:lnTo>
                  <a:pt x="150" y="978"/>
                </a:lnTo>
                <a:lnTo>
                  <a:pt x="162" y="912"/>
                </a:lnTo>
                <a:lnTo>
                  <a:pt x="144" y="918"/>
                </a:lnTo>
                <a:lnTo>
                  <a:pt x="120" y="978"/>
                </a:lnTo>
                <a:lnTo>
                  <a:pt x="90" y="1038"/>
                </a:lnTo>
                <a:lnTo>
                  <a:pt x="90" y="1056"/>
                </a:lnTo>
                <a:lnTo>
                  <a:pt x="96" y="1062"/>
                </a:lnTo>
                <a:lnTo>
                  <a:pt x="108" y="1068"/>
                </a:lnTo>
                <a:lnTo>
                  <a:pt x="114" y="1068"/>
                </a:lnTo>
                <a:lnTo>
                  <a:pt x="108" y="1080"/>
                </a:lnTo>
                <a:lnTo>
                  <a:pt x="96" y="1086"/>
                </a:lnTo>
                <a:lnTo>
                  <a:pt x="90" y="1098"/>
                </a:lnTo>
                <a:lnTo>
                  <a:pt x="66" y="1122"/>
                </a:lnTo>
                <a:lnTo>
                  <a:pt x="66" y="1134"/>
                </a:lnTo>
                <a:lnTo>
                  <a:pt x="72" y="1152"/>
                </a:lnTo>
                <a:lnTo>
                  <a:pt x="72" y="1164"/>
                </a:lnTo>
                <a:lnTo>
                  <a:pt x="84" y="1188"/>
                </a:lnTo>
                <a:lnTo>
                  <a:pt x="84" y="1200"/>
                </a:lnTo>
                <a:lnTo>
                  <a:pt x="102" y="1236"/>
                </a:lnTo>
                <a:lnTo>
                  <a:pt x="108" y="1254"/>
                </a:lnTo>
                <a:lnTo>
                  <a:pt x="114" y="1266"/>
                </a:lnTo>
                <a:lnTo>
                  <a:pt x="114" y="1278"/>
                </a:lnTo>
                <a:lnTo>
                  <a:pt x="108" y="1278"/>
                </a:lnTo>
                <a:lnTo>
                  <a:pt x="96" y="1266"/>
                </a:lnTo>
                <a:lnTo>
                  <a:pt x="90" y="1254"/>
                </a:lnTo>
                <a:lnTo>
                  <a:pt x="72" y="1236"/>
                </a:lnTo>
                <a:lnTo>
                  <a:pt x="66" y="1224"/>
                </a:lnTo>
                <a:lnTo>
                  <a:pt x="48" y="1218"/>
                </a:lnTo>
                <a:lnTo>
                  <a:pt x="66" y="1266"/>
                </a:lnTo>
                <a:lnTo>
                  <a:pt x="30" y="1236"/>
                </a:lnTo>
                <a:lnTo>
                  <a:pt x="30" y="1290"/>
                </a:lnTo>
                <a:lnTo>
                  <a:pt x="60" y="1350"/>
                </a:lnTo>
                <a:lnTo>
                  <a:pt x="66" y="1356"/>
                </a:lnTo>
                <a:lnTo>
                  <a:pt x="66" y="1368"/>
                </a:lnTo>
                <a:lnTo>
                  <a:pt x="60" y="1374"/>
                </a:lnTo>
                <a:lnTo>
                  <a:pt x="54" y="1386"/>
                </a:lnTo>
                <a:lnTo>
                  <a:pt x="54" y="1398"/>
                </a:lnTo>
                <a:lnTo>
                  <a:pt x="48" y="1410"/>
                </a:lnTo>
                <a:lnTo>
                  <a:pt x="54" y="1416"/>
                </a:lnTo>
                <a:lnTo>
                  <a:pt x="60" y="1428"/>
                </a:lnTo>
                <a:lnTo>
                  <a:pt x="78" y="1446"/>
                </a:lnTo>
                <a:lnTo>
                  <a:pt x="84" y="1458"/>
                </a:lnTo>
                <a:lnTo>
                  <a:pt x="90" y="1464"/>
                </a:lnTo>
                <a:lnTo>
                  <a:pt x="96" y="1476"/>
                </a:lnTo>
                <a:lnTo>
                  <a:pt x="96" y="1506"/>
                </a:lnTo>
                <a:lnTo>
                  <a:pt x="90" y="1518"/>
                </a:lnTo>
                <a:lnTo>
                  <a:pt x="84" y="1524"/>
                </a:lnTo>
                <a:lnTo>
                  <a:pt x="90" y="1542"/>
                </a:lnTo>
                <a:lnTo>
                  <a:pt x="90" y="1554"/>
                </a:lnTo>
                <a:lnTo>
                  <a:pt x="96" y="1572"/>
                </a:lnTo>
                <a:lnTo>
                  <a:pt x="96" y="1590"/>
                </a:lnTo>
                <a:lnTo>
                  <a:pt x="102" y="1596"/>
                </a:lnTo>
                <a:lnTo>
                  <a:pt x="102" y="1602"/>
                </a:lnTo>
                <a:lnTo>
                  <a:pt x="96" y="1602"/>
                </a:lnTo>
                <a:lnTo>
                  <a:pt x="78" y="1620"/>
                </a:lnTo>
                <a:lnTo>
                  <a:pt x="84" y="1626"/>
                </a:lnTo>
                <a:lnTo>
                  <a:pt x="84" y="1638"/>
                </a:lnTo>
                <a:lnTo>
                  <a:pt x="90" y="1650"/>
                </a:lnTo>
                <a:lnTo>
                  <a:pt x="90" y="1662"/>
                </a:lnTo>
                <a:lnTo>
                  <a:pt x="96" y="1668"/>
                </a:lnTo>
                <a:lnTo>
                  <a:pt x="96" y="1674"/>
                </a:lnTo>
                <a:lnTo>
                  <a:pt x="102" y="1674"/>
                </a:lnTo>
                <a:lnTo>
                  <a:pt x="108" y="1680"/>
                </a:lnTo>
                <a:lnTo>
                  <a:pt x="126" y="1716"/>
                </a:lnTo>
                <a:lnTo>
                  <a:pt x="126" y="1728"/>
                </a:lnTo>
                <a:lnTo>
                  <a:pt x="108" y="1764"/>
                </a:lnTo>
                <a:lnTo>
                  <a:pt x="90" y="1782"/>
                </a:lnTo>
                <a:lnTo>
                  <a:pt x="90" y="1824"/>
                </a:lnTo>
                <a:lnTo>
                  <a:pt x="84" y="1842"/>
                </a:lnTo>
                <a:lnTo>
                  <a:pt x="60" y="1866"/>
                </a:lnTo>
                <a:lnTo>
                  <a:pt x="42" y="1866"/>
                </a:lnTo>
                <a:lnTo>
                  <a:pt x="30" y="1872"/>
                </a:lnTo>
                <a:lnTo>
                  <a:pt x="18" y="1866"/>
                </a:lnTo>
                <a:lnTo>
                  <a:pt x="6" y="1866"/>
                </a:lnTo>
                <a:lnTo>
                  <a:pt x="0" y="1920"/>
                </a:lnTo>
                <a:lnTo>
                  <a:pt x="12" y="1920"/>
                </a:lnTo>
                <a:lnTo>
                  <a:pt x="24" y="1926"/>
                </a:lnTo>
                <a:lnTo>
                  <a:pt x="42" y="1926"/>
                </a:lnTo>
                <a:lnTo>
                  <a:pt x="54" y="1932"/>
                </a:lnTo>
                <a:lnTo>
                  <a:pt x="72" y="1950"/>
                </a:lnTo>
                <a:lnTo>
                  <a:pt x="78" y="1962"/>
                </a:lnTo>
                <a:lnTo>
                  <a:pt x="108" y="1956"/>
                </a:lnTo>
                <a:lnTo>
                  <a:pt x="114" y="1968"/>
                </a:lnTo>
                <a:lnTo>
                  <a:pt x="138" y="1980"/>
                </a:lnTo>
                <a:lnTo>
                  <a:pt x="174" y="1980"/>
                </a:lnTo>
                <a:lnTo>
                  <a:pt x="210" y="1968"/>
                </a:lnTo>
                <a:lnTo>
                  <a:pt x="234" y="1968"/>
                </a:lnTo>
                <a:lnTo>
                  <a:pt x="234" y="1950"/>
                </a:lnTo>
                <a:lnTo>
                  <a:pt x="228" y="1944"/>
                </a:lnTo>
                <a:lnTo>
                  <a:pt x="264" y="1950"/>
                </a:lnTo>
                <a:lnTo>
                  <a:pt x="276" y="1932"/>
                </a:lnTo>
                <a:lnTo>
                  <a:pt x="318" y="1926"/>
                </a:lnTo>
                <a:lnTo>
                  <a:pt x="354" y="1890"/>
                </a:lnTo>
                <a:lnTo>
                  <a:pt x="366" y="1884"/>
                </a:lnTo>
                <a:lnTo>
                  <a:pt x="372" y="1884"/>
                </a:lnTo>
                <a:lnTo>
                  <a:pt x="420" y="1908"/>
                </a:lnTo>
                <a:lnTo>
                  <a:pt x="426" y="1902"/>
                </a:lnTo>
                <a:lnTo>
                  <a:pt x="474" y="1878"/>
                </a:lnTo>
                <a:lnTo>
                  <a:pt x="480" y="1872"/>
                </a:lnTo>
                <a:lnTo>
                  <a:pt x="486" y="1872"/>
                </a:lnTo>
                <a:lnTo>
                  <a:pt x="498" y="1878"/>
                </a:lnTo>
                <a:lnTo>
                  <a:pt x="504" y="1884"/>
                </a:lnTo>
                <a:lnTo>
                  <a:pt x="516" y="1884"/>
                </a:lnTo>
                <a:lnTo>
                  <a:pt x="528" y="1890"/>
                </a:lnTo>
                <a:lnTo>
                  <a:pt x="534" y="1890"/>
                </a:lnTo>
                <a:lnTo>
                  <a:pt x="552" y="1884"/>
                </a:lnTo>
                <a:lnTo>
                  <a:pt x="576" y="1872"/>
                </a:lnTo>
                <a:lnTo>
                  <a:pt x="582" y="1872"/>
                </a:lnTo>
                <a:lnTo>
                  <a:pt x="594" y="1878"/>
                </a:lnTo>
                <a:lnTo>
                  <a:pt x="606" y="1878"/>
                </a:lnTo>
                <a:lnTo>
                  <a:pt x="624" y="1884"/>
                </a:lnTo>
                <a:lnTo>
                  <a:pt x="636" y="1884"/>
                </a:lnTo>
                <a:lnTo>
                  <a:pt x="648" y="1878"/>
                </a:lnTo>
                <a:lnTo>
                  <a:pt x="654" y="1872"/>
                </a:lnTo>
                <a:lnTo>
                  <a:pt x="654" y="1848"/>
                </a:lnTo>
                <a:lnTo>
                  <a:pt x="666" y="1848"/>
                </a:lnTo>
                <a:lnTo>
                  <a:pt x="672" y="1842"/>
                </a:lnTo>
                <a:lnTo>
                  <a:pt x="678" y="1842"/>
                </a:lnTo>
                <a:lnTo>
                  <a:pt x="684" y="1836"/>
                </a:lnTo>
                <a:lnTo>
                  <a:pt x="690" y="1824"/>
                </a:lnTo>
                <a:lnTo>
                  <a:pt x="702" y="1788"/>
                </a:lnTo>
                <a:lnTo>
                  <a:pt x="714" y="1776"/>
                </a:lnTo>
                <a:lnTo>
                  <a:pt x="726" y="1770"/>
                </a:lnTo>
                <a:lnTo>
                  <a:pt x="744" y="1764"/>
                </a:lnTo>
                <a:lnTo>
                  <a:pt x="756" y="1764"/>
                </a:lnTo>
                <a:lnTo>
                  <a:pt x="774" y="1770"/>
                </a:lnTo>
                <a:lnTo>
                  <a:pt x="798" y="1770"/>
                </a:lnTo>
                <a:lnTo>
                  <a:pt x="822" y="1758"/>
                </a:lnTo>
                <a:lnTo>
                  <a:pt x="840" y="1752"/>
                </a:lnTo>
                <a:lnTo>
                  <a:pt x="858" y="1740"/>
                </a:lnTo>
                <a:lnTo>
                  <a:pt x="876" y="1734"/>
                </a:lnTo>
                <a:lnTo>
                  <a:pt x="912" y="1734"/>
                </a:lnTo>
                <a:lnTo>
                  <a:pt x="918" y="1740"/>
                </a:lnTo>
                <a:lnTo>
                  <a:pt x="930" y="1740"/>
                </a:lnTo>
                <a:lnTo>
                  <a:pt x="942" y="1746"/>
                </a:lnTo>
                <a:lnTo>
                  <a:pt x="972" y="1740"/>
                </a:lnTo>
                <a:lnTo>
                  <a:pt x="1044" y="1704"/>
                </a:lnTo>
                <a:lnTo>
                  <a:pt x="1074" y="1692"/>
                </a:lnTo>
                <a:lnTo>
                  <a:pt x="1098" y="1686"/>
                </a:lnTo>
                <a:lnTo>
                  <a:pt x="1140" y="1680"/>
                </a:lnTo>
                <a:lnTo>
                  <a:pt x="1176" y="1674"/>
                </a:lnTo>
                <a:lnTo>
                  <a:pt x="1224" y="1674"/>
                </a:lnTo>
                <a:lnTo>
                  <a:pt x="1236" y="1662"/>
                </a:lnTo>
                <a:lnTo>
                  <a:pt x="1254" y="1680"/>
                </a:lnTo>
                <a:lnTo>
                  <a:pt x="1266" y="1686"/>
                </a:lnTo>
                <a:lnTo>
                  <a:pt x="1278" y="1698"/>
                </a:lnTo>
                <a:lnTo>
                  <a:pt x="1302" y="1710"/>
                </a:lnTo>
                <a:lnTo>
                  <a:pt x="1320" y="1716"/>
                </a:lnTo>
                <a:lnTo>
                  <a:pt x="1332" y="1716"/>
                </a:lnTo>
                <a:lnTo>
                  <a:pt x="1338" y="1710"/>
                </a:lnTo>
                <a:lnTo>
                  <a:pt x="1338" y="1716"/>
                </a:lnTo>
                <a:lnTo>
                  <a:pt x="1344" y="1722"/>
                </a:lnTo>
                <a:lnTo>
                  <a:pt x="1350" y="1734"/>
                </a:lnTo>
                <a:lnTo>
                  <a:pt x="1356" y="1740"/>
                </a:lnTo>
                <a:lnTo>
                  <a:pt x="1374" y="1740"/>
                </a:lnTo>
                <a:lnTo>
                  <a:pt x="1380" y="1734"/>
                </a:lnTo>
                <a:lnTo>
                  <a:pt x="1380" y="1752"/>
                </a:lnTo>
                <a:lnTo>
                  <a:pt x="1392" y="1752"/>
                </a:lnTo>
                <a:lnTo>
                  <a:pt x="1398" y="1758"/>
                </a:lnTo>
                <a:lnTo>
                  <a:pt x="1398" y="1770"/>
                </a:lnTo>
                <a:lnTo>
                  <a:pt x="1386" y="1794"/>
                </a:lnTo>
                <a:lnTo>
                  <a:pt x="1380" y="1800"/>
                </a:lnTo>
                <a:lnTo>
                  <a:pt x="1374" y="1812"/>
                </a:lnTo>
                <a:lnTo>
                  <a:pt x="1392" y="1842"/>
                </a:lnTo>
                <a:lnTo>
                  <a:pt x="1410" y="1830"/>
                </a:lnTo>
                <a:lnTo>
                  <a:pt x="1428" y="1866"/>
                </a:lnTo>
                <a:lnTo>
                  <a:pt x="1428" y="1872"/>
                </a:lnTo>
                <a:lnTo>
                  <a:pt x="1434" y="1878"/>
                </a:lnTo>
                <a:lnTo>
                  <a:pt x="1434" y="1902"/>
                </a:lnTo>
                <a:lnTo>
                  <a:pt x="1440" y="1914"/>
                </a:lnTo>
                <a:lnTo>
                  <a:pt x="1440" y="1926"/>
                </a:lnTo>
                <a:lnTo>
                  <a:pt x="1422" y="1926"/>
                </a:lnTo>
                <a:lnTo>
                  <a:pt x="1410" y="1920"/>
                </a:lnTo>
                <a:lnTo>
                  <a:pt x="1404" y="1920"/>
                </a:lnTo>
                <a:lnTo>
                  <a:pt x="1410" y="1956"/>
                </a:lnTo>
                <a:lnTo>
                  <a:pt x="1446" y="1956"/>
                </a:lnTo>
                <a:lnTo>
                  <a:pt x="1452" y="1962"/>
                </a:lnTo>
                <a:lnTo>
                  <a:pt x="1452" y="1968"/>
                </a:lnTo>
                <a:lnTo>
                  <a:pt x="1470" y="1968"/>
                </a:lnTo>
                <a:lnTo>
                  <a:pt x="1470" y="1956"/>
                </a:lnTo>
                <a:lnTo>
                  <a:pt x="1464" y="1938"/>
                </a:lnTo>
                <a:lnTo>
                  <a:pt x="1464" y="1926"/>
                </a:lnTo>
                <a:lnTo>
                  <a:pt x="1470" y="1914"/>
                </a:lnTo>
                <a:lnTo>
                  <a:pt x="1476" y="1908"/>
                </a:lnTo>
                <a:lnTo>
                  <a:pt x="1500" y="1896"/>
                </a:lnTo>
                <a:lnTo>
                  <a:pt x="1512" y="1896"/>
                </a:lnTo>
                <a:lnTo>
                  <a:pt x="1518" y="1890"/>
                </a:lnTo>
                <a:lnTo>
                  <a:pt x="1530" y="1884"/>
                </a:lnTo>
                <a:lnTo>
                  <a:pt x="1542" y="1872"/>
                </a:lnTo>
                <a:lnTo>
                  <a:pt x="1548" y="1860"/>
                </a:lnTo>
                <a:lnTo>
                  <a:pt x="1566" y="1842"/>
                </a:lnTo>
                <a:lnTo>
                  <a:pt x="1566" y="1836"/>
                </a:lnTo>
                <a:lnTo>
                  <a:pt x="1590" y="1842"/>
                </a:lnTo>
                <a:lnTo>
                  <a:pt x="1608" y="1788"/>
                </a:lnTo>
                <a:lnTo>
                  <a:pt x="1638" y="1788"/>
                </a:lnTo>
                <a:lnTo>
                  <a:pt x="1650" y="1782"/>
                </a:lnTo>
                <a:lnTo>
                  <a:pt x="1662" y="1770"/>
                </a:lnTo>
                <a:lnTo>
                  <a:pt x="1668" y="1752"/>
                </a:lnTo>
                <a:lnTo>
                  <a:pt x="1668" y="1740"/>
                </a:lnTo>
                <a:lnTo>
                  <a:pt x="1668" y="1746"/>
                </a:lnTo>
                <a:lnTo>
                  <a:pt x="1674" y="1752"/>
                </a:lnTo>
                <a:lnTo>
                  <a:pt x="1674" y="1764"/>
                </a:lnTo>
                <a:lnTo>
                  <a:pt x="1680" y="1776"/>
                </a:lnTo>
                <a:lnTo>
                  <a:pt x="1680" y="1782"/>
                </a:lnTo>
                <a:lnTo>
                  <a:pt x="1668" y="1794"/>
                </a:lnTo>
                <a:lnTo>
                  <a:pt x="1662" y="1806"/>
                </a:lnTo>
                <a:lnTo>
                  <a:pt x="1650" y="1812"/>
                </a:lnTo>
                <a:lnTo>
                  <a:pt x="1644" y="1818"/>
                </a:lnTo>
                <a:lnTo>
                  <a:pt x="1620" y="1818"/>
                </a:lnTo>
                <a:lnTo>
                  <a:pt x="1614" y="1830"/>
                </a:lnTo>
                <a:lnTo>
                  <a:pt x="1632" y="1866"/>
                </a:lnTo>
                <a:lnTo>
                  <a:pt x="1620" y="1866"/>
                </a:lnTo>
                <a:lnTo>
                  <a:pt x="1614" y="1872"/>
                </a:lnTo>
                <a:lnTo>
                  <a:pt x="1602" y="1878"/>
                </a:lnTo>
                <a:lnTo>
                  <a:pt x="1566" y="1914"/>
                </a:lnTo>
                <a:lnTo>
                  <a:pt x="1566" y="1926"/>
                </a:lnTo>
                <a:lnTo>
                  <a:pt x="1560" y="1932"/>
                </a:lnTo>
                <a:lnTo>
                  <a:pt x="1554" y="1944"/>
                </a:lnTo>
                <a:lnTo>
                  <a:pt x="1542" y="1956"/>
                </a:lnTo>
                <a:lnTo>
                  <a:pt x="1518" y="1968"/>
                </a:lnTo>
                <a:lnTo>
                  <a:pt x="1512" y="1974"/>
                </a:lnTo>
                <a:lnTo>
                  <a:pt x="1512" y="1980"/>
                </a:lnTo>
                <a:lnTo>
                  <a:pt x="1518" y="1986"/>
                </a:lnTo>
                <a:lnTo>
                  <a:pt x="1548" y="1986"/>
                </a:lnTo>
                <a:lnTo>
                  <a:pt x="1560" y="1980"/>
                </a:lnTo>
                <a:lnTo>
                  <a:pt x="1572" y="1980"/>
                </a:lnTo>
                <a:lnTo>
                  <a:pt x="1584" y="1968"/>
                </a:lnTo>
                <a:lnTo>
                  <a:pt x="1602" y="1932"/>
                </a:lnTo>
                <a:lnTo>
                  <a:pt x="1608" y="1926"/>
                </a:lnTo>
                <a:lnTo>
                  <a:pt x="1614" y="1914"/>
                </a:lnTo>
                <a:lnTo>
                  <a:pt x="1626" y="1908"/>
                </a:lnTo>
                <a:lnTo>
                  <a:pt x="1632" y="1902"/>
                </a:lnTo>
                <a:lnTo>
                  <a:pt x="1632" y="1920"/>
                </a:lnTo>
                <a:lnTo>
                  <a:pt x="1638" y="1932"/>
                </a:lnTo>
                <a:lnTo>
                  <a:pt x="1638" y="1956"/>
                </a:lnTo>
                <a:lnTo>
                  <a:pt x="1626" y="1968"/>
                </a:lnTo>
                <a:lnTo>
                  <a:pt x="1614" y="1974"/>
                </a:lnTo>
                <a:lnTo>
                  <a:pt x="1602" y="1986"/>
                </a:lnTo>
                <a:lnTo>
                  <a:pt x="1602" y="2004"/>
                </a:lnTo>
                <a:lnTo>
                  <a:pt x="1608" y="2010"/>
                </a:lnTo>
                <a:lnTo>
                  <a:pt x="1614" y="2010"/>
                </a:lnTo>
                <a:lnTo>
                  <a:pt x="1632" y="2016"/>
                </a:lnTo>
                <a:lnTo>
                  <a:pt x="1662" y="2016"/>
                </a:lnTo>
                <a:lnTo>
                  <a:pt x="1668" y="2028"/>
                </a:lnTo>
                <a:lnTo>
                  <a:pt x="1644" y="2052"/>
                </a:lnTo>
                <a:lnTo>
                  <a:pt x="1644" y="2058"/>
                </a:lnTo>
                <a:lnTo>
                  <a:pt x="1650" y="2064"/>
                </a:lnTo>
                <a:lnTo>
                  <a:pt x="1668" y="2100"/>
                </a:lnTo>
                <a:lnTo>
                  <a:pt x="1674" y="2106"/>
                </a:lnTo>
                <a:lnTo>
                  <a:pt x="1674" y="2118"/>
                </a:lnTo>
                <a:lnTo>
                  <a:pt x="1626" y="2166"/>
                </a:lnTo>
                <a:lnTo>
                  <a:pt x="1626" y="2178"/>
                </a:lnTo>
                <a:lnTo>
                  <a:pt x="1638" y="2190"/>
                </a:lnTo>
                <a:lnTo>
                  <a:pt x="1644" y="2202"/>
                </a:lnTo>
                <a:lnTo>
                  <a:pt x="1668" y="2214"/>
                </a:lnTo>
                <a:lnTo>
                  <a:pt x="1680" y="2226"/>
                </a:lnTo>
                <a:lnTo>
                  <a:pt x="1692" y="2232"/>
                </a:lnTo>
                <a:lnTo>
                  <a:pt x="1716" y="2256"/>
                </a:lnTo>
                <a:lnTo>
                  <a:pt x="1728" y="2262"/>
                </a:lnTo>
                <a:lnTo>
                  <a:pt x="1800" y="2262"/>
                </a:lnTo>
                <a:lnTo>
                  <a:pt x="1824" y="2286"/>
                </a:lnTo>
                <a:lnTo>
                  <a:pt x="1842" y="2292"/>
                </a:lnTo>
                <a:lnTo>
                  <a:pt x="1872" y="2286"/>
                </a:lnTo>
                <a:lnTo>
                  <a:pt x="1902" y="2274"/>
                </a:lnTo>
                <a:lnTo>
                  <a:pt x="1932" y="2256"/>
                </a:lnTo>
                <a:lnTo>
                  <a:pt x="1944" y="2250"/>
                </a:lnTo>
                <a:lnTo>
                  <a:pt x="1944" y="2226"/>
                </a:lnTo>
                <a:lnTo>
                  <a:pt x="1956" y="2214"/>
                </a:lnTo>
                <a:lnTo>
                  <a:pt x="1962" y="2214"/>
                </a:lnTo>
                <a:lnTo>
                  <a:pt x="1974" y="2226"/>
                </a:lnTo>
                <a:lnTo>
                  <a:pt x="1974" y="2256"/>
                </a:lnTo>
                <a:lnTo>
                  <a:pt x="1992" y="2256"/>
                </a:lnTo>
                <a:lnTo>
                  <a:pt x="1980" y="2280"/>
                </a:lnTo>
                <a:lnTo>
                  <a:pt x="1998" y="2280"/>
                </a:lnTo>
                <a:lnTo>
                  <a:pt x="1998" y="2292"/>
                </a:lnTo>
                <a:lnTo>
                  <a:pt x="2004" y="2298"/>
                </a:lnTo>
                <a:lnTo>
                  <a:pt x="2010" y="2310"/>
                </a:lnTo>
                <a:lnTo>
                  <a:pt x="2016" y="2316"/>
                </a:lnTo>
                <a:lnTo>
                  <a:pt x="2028" y="2316"/>
                </a:lnTo>
                <a:lnTo>
                  <a:pt x="2040" y="2304"/>
                </a:lnTo>
                <a:lnTo>
                  <a:pt x="2046" y="2304"/>
                </a:lnTo>
                <a:lnTo>
                  <a:pt x="2052" y="2298"/>
                </a:lnTo>
                <a:lnTo>
                  <a:pt x="2070" y="2292"/>
                </a:lnTo>
                <a:lnTo>
                  <a:pt x="2082" y="2286"/>
                </a:lnTo>
                <a:lnTo>
                  <a:pt x="2088" y="2280"/>
                </a:lnTo>
                <a:lnTo>
                  <a:pt x="2100" y="2274"/>
                </a:lnTo>
                <a:lnTo>
                  <a:pt x="2124" y="2250"/>
                </a:lnTo>
                <a:lnTo>
                  <a:pt x="2136" y="2244"/>
                </a:lnTo>
                <a:lnTo>
                  <a:pt x="2148" y="2232"/>
                </a:lnTo>
                <a:lnTo>
                  <a:pt x="2160" y="2226"/>
                </a:lnTo>
                <a:lnTo>
                  <a:pt x="2154" y="2214"/>
                </a:lnTo>
                <a:lnTo>
                  <a:pt x="2190" y="2202"/>
                </a:lnTo>
                <a:lnTo>
                  <a:pt x="2202" y="2214"/>
                </a:lnTo>
                <a:lnTo>
                  <a:pt x="2220" y="2214"/>
                </a:lnTo>
                <a:lnTo>
                  <a:pt x="2256" y="2208"/>
                </a:lnTo>
                <a:lnTo>
                  <a:pt x="2298" y="2196"/>
                </a:lnTo>
                <a:lnTo>
                  <a:pt x="2316" y="2178"/>
                </a:lnTo>
                <a:lnTo>
                  <a:pt x="2328" y="2148"/>
                </a:lnTo>
                <a:lnTo>
                  <a:pt x="2334" y="2118"/>
                </a:lnTo>
                <a:lnTo>
                  <a:pt x="2340" y="2100"/>
                </a:lnTo>
                <a:lnTo>
                  <a:pt x="2346" y="2088"/>
                </a:lnTo>
                <a:lnTo>
                  <a:pt x="2376" y="2058"/>
                </a:lnTo>
                <a:lnTo>
                  <a:pt x="2382" y="2058"/>
                </a:lnTo>
                <a:lnTo>
                  <a:pt x="2382" y="2034"/>
                </a:lnTo>
                <a:lnTo>
                  <a:pt x="2388" y="2034"/>
                </a:lnTo>
                <a:lnTo>
                  <a:pt x="2394" y="2028"/>
                </a:lnTo>
                <a:lnTo>
                  <a:pt x="2406" y="2022"/>
                </a:lnTo>
                <a:lnTo>
                  <a:pt x="2418" y="2010"/>
                </a:lnTo>
                <a:lnTo>
                  <a:pt x="2424" y="1998"/>
                </a:lnTo>
                <a:lnTo>
                  <a:pt x="2442" y="1980"/>
                </a:lnTo>
                <a:lnTo>
                  <a:pt x="2442" y="1956"/>
                </a:lnTo>
                <a:lnTo>
                  <a:pt x="2448" y="1944"/>
                </a:lnTo>
                <a:lnTo>
                  <a:pt x="2454" y="1926"/>
                </a:lnTo>
                <a:lnTo>
                  <a:pt x="2460" y="1914"/>
                </a:lnTo>
                <a:lnTo>
                  <a:pt x="2490" y="1884"/>
                </a:lnTo>
                <a:lnTo>
                  <a:pt x="2502" y="1866"/>
                </a:lnTo>
                <a:lnTo>
                  <a:pt x="2526" y="1842"/>
                </a:lnTo>
                <a:lnTo>
                  <a:pt x="2538" y="1836"/>
                </a:lnTo>
                <a:lnTo>
                  <a:pt x="2550" y="1824"/>
                </a:lnTo>
                <a:lnTo>
                  <a:pt x="2556" y="1812"/>
                </a:lnTo>
                <a:lnTo>
                  <a:pt x="2556" y="1800"/>
                </a:lnTo>
                <a:lnTo>
                  <a:pt x="2562" y="1788"/>
                </a:lnTo>
                <a:lnTo>
                  <a:pt x="2562" y="1782"/>
                </a:lnTo>
                <a:lnTo>
                  <a:pt x="2586" y="1782"/>
                </a:lnTo>
                <a:lnTo>
                  <a:pt x="2610" y="1770"/>
                </a:lnTo>
                <a:lnTo>
                  <a:pt x="2622" y="1752"/>
                </a:lnTo>
                <a:lnTo>
                  <a:pt x="2646" y="1728"/>
                </a:lnTo>
                <a:lnTo>
                  <a:pt x="2670" y="1698"/>
                </a:lnTo>
                <a:lnTo>
                  <a:pt x="2688" y="1674"/>
                </a:lnTo>
                <a:lnTo>
                  <a:pt x="2700" y="1662"/>
                </a:lnTo>
                <a:lnTo>
                  <a:pt x="2700" y="1656"/>
                </a:lnTo>
                <a:lnTo>
                  <a:pt x="2706" y="1638"/>
                </a:lnTo>
                <a:lnTo>
                  <a:pt x="2706" y="1614"/>
                </a:lnTo>
                <a:lnTo>
                  <a:pt x="2712" y="1596"/>
                </a:lnTo>
                <a:lnTo>
                  <a:pt x="2718" y="1590"/>
                </a:lnTo>
                <a:lnTo>
                  <a:pt x="2730" y="1572"/>
                </a:lnTo>
                <a:lnTo>
                  <a:pt x="2754" y="1542"/>
                </a:lnTo>
                <a:lnTo>
                  <a:pt x="2772" y="1494"/>
                </a:lnTo>
                <a:lnTo>
                  <a:pt x="2796" y="1458"/>
                </a:lnTo>
                <a:lnTo>
                  <a:pt x="2808" y="1428"/>
                </a:lnTo>
                <a:lnTo>
                  <a:pt x="2814" y="1416"/>
                </a:lnTo>
                <a:lnTo>
                  <a:pt x="2814" y="1386"/>
                </a:lnTo>
                <a:lnTo>
                  <a:pt x="2802" y="1362"/>
                </a:lnTo>
                <a:lnTo>
                  <a:pt x="2820" y="1308"/>
                </a:lnTo>
                <a:lnTo>
                  <a:pt x="2832" y="1290"/>
                </a:lnTo>
                <a:lnTo>
                  <a:pt x="2838" y="1266"/>
                </a:lnTo>
                <a:lnTo>
                  <a:pt x="2838" y="1224"/>
                </a:lnTo>
                <a:lnTo>
                  <a:pt x="2832" y="1194"/>
                </a:lnTo>
                <a:lnTo>
                  <a:pt x="2832" y="1176"/>
                </a:lnTo>
                <a:lnTo>
                  <a:pt x="2802" y="1164"/>
                </a:lnTo>
                <a:close/>
                <a:moveTo>
                  <a:pt x="2016" y="2436"/>
                </a:moveTo>
                <a:lnTo>
                  <a:pt x="2022" y="2442"/>
                </a:lnTo>
                <a:lnTo>
                  <a:pt x="2028" y="2442"/>
                </a:lnTo>
                <a:lnTo>
                  <a:pt x="2040" y="2436"/>
                </a:lnTo>
                <a:lnTo>
                  <a:pt x="2046" y="2430"/>
                </a:lnTo>
                <a:lnTo>
                  <a:pt x="2034" y="2418"/>
                </a:lnTo>
                <a:lnTo>
                  <a:pt x="2016" y="2436"/>
                </a:lnTo>
                <a:close/>
                <a:moveTo>
                  <a:pt x="1992" y="2454"/>
                </a:moveTo>
                <a:lnTo>
                  <a:pt x="1974" y="2454"/>
                </a:lnTo>
                <a:lnTo>
                  <a:pt x="1962" y="2466"/>
                </a:lnTo>
                <a:lnTo>
                  <a:pt x="1962" y="2472"/>
                </a:lnTo>
                <a:lnTo>
                  <a:pt x="1962" y="2460"/>
                </a:lnTo>
                <a:lnTo>
                  <a:pt x="1938" y="2460"/>
                </a:lnTo>
                <a:lnTo>
                  <a:pt x="1926" y="2466"/>
                </a:lnTo>
                <a:lnTo>
                  <a:pt x="1914" y="2466"/>
                </a:lnTo>
                <a:lnTo>
                  <a:pt x="1908" y="2478"/>
                </a:lnTo>
                <a:lnTo>
                  <a:pt x="1890" y="2460"/>
                </a:lnTo>
                <a:lnTo>
                  <a:pt x="1854" y="2460"/>
                </a:lnTo>
                <a:lnTo>
                  <a:pt x="1830" y="2430"/>
                </a:lnTo>
                <a:lnTo>
                  <a:pt x="1824" y="2436"/>
                </a:lnTo>
                <a:lnTo>
                  <a:pt x="1818" y="2436"/>
                </a:lnTo>
                <a:lnTo>
                  <a:pt x="1812" y="2442"/>
                </a:lnTo>
                <a:lnTo>
                  <a:pt x="1806" y="2442"/>
                </a:lnTo>
                <a:lnTo>
                  <a:pt x="1776" y="2412"/>
                </a:lnTo>
                <a:lnTo>
                  <a:pt x="1776" y="2424"/>
                </a:lnTo>
                <a:lnTo>
                  <a:pt x="1782" y="2448"/>
                </a:lnTo>
                <a:lnTo>
                  <a:pt x="1782" y="2472"/>
                </a:lnTo>
                <a:lnTo>
                  <a:pt x="1776" y="2478"/>
                </a:lnTo>
                <a:lnTo>
                  <a:pt x="1776" y="2484"/>
                </a:lnTo>
                <a:lnTo>
                  <a:pt x="1770" y="2490"/>
                </a:lnTo>
                <a:lnTo>
                  <a:pt x="1770" y="2502"/>
                </a:lnTo>
                <a:lnTo>
                  <a:pt x="1776" y="2514"/>
                </a:lnTo>
                <a:lnTo>
                  <a:pt x="1776" y="2532"/>
                </a:lnTo>
                <a:lnTo>
                  <a:pt x="1764" y="2538"/>
                </a:lnTo>
                <a:lnTo>
                  <a:pt x="1758" y="2544"/>
                </a:lnTo>
                <a:lnTo>
                  <a:pt x="1752" y="2544"/>
                </a:lnTo>
                <a:lnTo>
                  <a:pt x="1740" y="2532"/>
                </a:lnTo>
                <a:lnTo>
                  <a:pt x="1740" y="2538"/>
                </a:lnTo>
                <a:lnTo>
                  <a:pt x="1734" y="2544"/>
                </a:lnTo>
                <a:lnTo>
                  <a:pt x="1734" y="2556"/>
                </a:lnTo>
                <a:lnTo>
                  <a:pt x="1728" y="2574"/>
                </a:lnTo>
                <a:lnTo>
                  <a:pt x="1728" y="2586"/>
                </a:lnTo>
                <a:lnTo>
                  <a:pt x="1740" y="2610"/>
                </a:lnTo>
                <a:lnTo>
                  <a:pt x="1740" y="2616"/>
                </a:lnTo>
                <a:lnTo>
                  <a:pt x="1746" y="2628"/>
                </a:lnTo>
                <a:lnTo>
                  <a:pt x="1770" y="2628"/>
                </a:lnTo>
                <a:lnTo>
                  <a:pt x="1752" y="2640"/>
                </a:lnTo>
                <a:lnTo>
                  <a:pt x="1758" y="2664"/>
                </a:lnTo>
                <a:lnTo>
                  <a:pt x="1770" y="2658"/>
                </a:lnTo>
                <a:lnTo>
                  <a:pt x="1776" y="2658"/>
                </a:lnTo>
                <a:lnTo>
                  <a:pt x="1782" y="2652"/>
                </a:lnTo>
                <a:lnTo>
                  <a:pt x="1794" y="2652"/>
                </a:lnTo>
                <a:lnTo>
                  <a:pt x="1800" y="2658"/>
                </a:lnTo>
                <a:lnTo>
                  <a:pt x="1818" y="2658"/>
                </a:lnTo>
                <a:lnTo>
                  <a:pt x="1830" y="2652"/>
                </a:lnTo>
                <a:lnTo>
                  <a:pt x="1836" y="2646"/>
                </a:lnTo>
                <a:lnTo>
                  <a:pt x="1842" y="2634"/>
                </a:lnTo>
                <a:lnTo>
                  <a:pt x="1854" y="2634"/>
                </a:lnTo>
                <a:lnTo>
                  <a:pt x="1860" y="2640"/>
                </a:lnTo>
                <a:lnTo>
                  <a:pt x="1860" y="2646"/>
                </a:lnTo>
                <a:lnTo>
                  <a:pt x="1848" y="2658"/>
                </a:lnTo>
                <a:lnTo>
                  <a:pt x="1866" y="2664"/>
                </a:lnTo>
                <a:lnTo>
                  <a:pt x="1884" y="2646"/>
                </a:lnTo>
                <a:lnTo>
                  <a:pt x="1890" y="2634"/>
                </a:lnTo>
                <a:lnTo>
                  <a:pt x="1902" y="2628"/>
                </a:lnTo>
                <a:lnTo>
                  <a:pt x="1908" y="2616"/>
                </a:lnTo>
                <a:lnTo>
                  <a:pt x="1920" y="2604"/>
                </a:lnTo>
                <a:lnTo>
                  <a:pt x="1914" y="2604"/>
                </a:lnTo>
                <a:lnTo>
                  <a:pt x="1902" y="2592"/>
                </a:lnTo>
                <a:lnTo>
                  <a:pt x="1920" y="2562"/>
                </a:lnTo>
                <a:lnTo>
                  <a:pt x="1950" y="2562"/>
                </a:lnTo>
                <a:lnTo>
                  <a:pt x="1962" y="2538"/>
                </a:lnTo>
                <a:lnTo>
                  <a:pt x="1962" y="2514"/>
                </a:lnTo>
                <a:lnTo>
                  <a:pt x="1968" y="2502"/>
                </a:lnTo>
                <a:lnTo>
                  <a:pt x="1980" y="2496"/>
                </a:lnTo>
                <a:lnTo>
                  <a:pt x="1986" y="2484"/>
                </a:lnTo>
                <a:lnTo>
                  <a:pt x="1992" y="2478"/>
                </a:lnTo>
                <a:lnTo>
                  <a:pt x="1998" y="2466"/>
                </a:lnTo>
                <a:lnTo>
                  <a:pt x="1998" y="2460"/>
                </a:lnTo>
                <a:lnTo>
                  <a:pt x="1992" y="2454"/>
                </a:lnTo>
                <a:close/>
                <a:moveTo>
                  <a:pt x="1902" y="246"/>
                </a:moveTo>
                <a:lnTo>
                  <a:pt x="1890" y="258"/>
                </a:lnTo>
                <a:lnTo>
                  <a:pt x="1890" y="270"/>
                </a:lnTo>
                <a:lnTo>
                  <a:pt x="1884" y="282"/>
                </a:lnTo>
                <a:lnTo>
                  <a:pt x="1884" y="294"/>
                </a:lnTo>
                <a:lnTo>
                  <a:pt x="1896" y="300"/>
                </a:lnTo>
                <a:lnTo>
                  <a:pt x="1920" y="300"/>
                </a:lnTo>
                <a:lnTo>
                  <a:pt x="1926" y="294"/>
                </a:lnTo>
                <a:lnTo>
                  <a:pt x="1932" y="294"/>
                </a:lnTo>
                <a:lnTo>
                  <a:pt x="1926" y="282"/>
                </a:lnTo>
                <a:lnTo>
                  <a:pt x="1932" y="252"/>
                </a:lnTo>
                <a:lnTo>
                  <a:pt x="1920" y="252"/>
                </a:lnTo>
                <a:lnTo>
                  <a:pt x="1908" y="246"/>
                </a:lnTo>
                <a:lnTo>
                  <a:pt x="1902" y="246"/>
                </a:lnTo>
                <a:close/>
                <a:moveTo>
                  <a:pt x="1770" y="2334"/>
                </a:moveTo>
                <a:lnTo>
                  <a:pt x="1758" y="2376"/>
                </a:lnTo>
                <a:lnTo>
                  <a:pt x="1812" y="2328"/>
                </a:lnTo>
                <a:lnTo>
                  <a:pt x="1770" y="2334"/>
                </a:lnTo>
                <a:close/>
                <a:moveTo>
                  <a:pt x="2034" y="2400"/>
                </a:moveTo>
                <a:lnTo>
                  <a:pt x="2016" y="2358"/>
                </a:lnTo>
                <a:lnTo>
                  <a:pt x="1998" y="2376"/>
                </a:lnTo>
                <a:lnTo>
                  <a:pt x="1998" y="2394"/>
                </a:lnTo>
                <a:lnTo>
                  <a:pt x="2010" y="2406"/>
                </a:lnTo>
                <a:lnTo>
                  <a:pt x="2028" y="2406"/>
                </a:lnTo>
                <a:lnTo>
                  <a:pt x="2034" y="2400"/>
                </a:lnTo>
                <a:close/>
              </a:path>
            </a:pathLst>
          </a:custGeom>
          <a:solidFill>
            <a:srgbClr val="00B0F0"/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3033" y="1686159"/>
            <a:ext cx="3368335" cy="4580821"/>
            <a:chOff x="1929774" y="1264619"/>
            <a:chExt cx="2526251" cy="3435616"/>
          </a:xfrm>
        </p:grpSpPr>
        <p:sp>
          <p:nvSpPr>
            <p:cNvPr id="204" name="USA (Alaska)" descr="© INSCALE GmbH, 15.06.2010"/>
            <p:cNvSpPr>
              <a:spLocks noEditPoints="1"/>
            </p:cNvSpPr>
            <p:nvPr/>
          </p:nvSpPr>
          <p:spPr bwMode="gray">
            <a:xfrm>
              <a:off x="1929774" y="1487169"/>
              <a:ext cx="995926" cy="427397"/>
            </a:xfrm>
            <a:custGeom>
              <a:avLst/>
              <a:gdLst>
                <a:gd name="T0" fmla="*/ 0 w 3072"/>
                <a:gd name="T1" fmla="*/ 0 h 1332"/>
                <a:gd name="T2" fmla="*/ 0 w 3072"/>
                <a:gd name="T3" fmla="*/ 0 h 1332"/>
                <a:gd name="T4" fmla="*/ 0 w 3072"/>
                <a:gd name="T5" fmla="*/ 0 h 1332"/>
                <a:gd name="T6" fmla="*/ 0 w 3072"/>
                <a:gd name="T7" fmla="*/ 0 h 1332"/>
                <a:gd name="T8" fmla="*/ 0 w 3072"/>
                <a:gd name="T9" fmla="*/ 0 h 1332"/>
                <a:gd name="T10" fmla="*/ 0 w 3072"/>
                <a:gd name="T11" fmla="*/ 0 h 1332"/>
                <a:gd name="T12" fmla="*/ 0 w 3072"/>
                <a:gd name="T13" fmla="*/ 0 h 1332"/>
                <a:gd name="T14" fmla="*/ 0 w 3072"/>
                <a:gd name="T15" fmla="*/ 0 h 1332"/>
                <a:gd name="T16" fmla="*/ 0 w 3072"/>
                <a:gd name="T17" fmla="*/ 0 h 1332"/>
                <a:gd name="T18" fmla="*/ 0 w 3072"/>
                <a:gd name="T19" fmla="*/ 0 h 1332"/>
                <a:gd name="T20" fmla="*/ 0 w 3072"/>
                <a:gd name="T21" fmla="*/ 0 h 1332"/>
                <a:gd name="T22" fmla="*/ 0 w 3072"/>
                <a:gd name="T23" fmla="*/ 0 h 1332"/>
                <a:gd name="T24" fmla="*/ 0 w 3072"/>
                <a:gd name="T25" fmla="*/ 0 h 1332"/>
                <a:gd name="T26" fmla="*/ 0 w 3072"/>
                <a:gd name="T27" fmla="*/ 0 h 1332"/>
                <a:gd name="T28" fmla="*/ 0 w 3072"/>
                <a:gd name="T29" fmla="*/ 0 h 1332"/>
                <a:gd name="T30" fmla="*/ 0 w 3072"/>
                <a:gd name="T31" fmla="*/ 0 h 1332"/>
                <a:gd name="T32" fmla="*/ 0 w 3072"/>
                <a:gd name="T33" fmla="*/ 0 h 1332"/>
                <a:gd name="T34" fmla="*/ 0 w 3072"/>
                <a:gd name="T35" fmla="*/ 0 h 1332"/>
                <a:gd name="T36" fmla="*/ 0 w 3072"/>
                <a:gd name="T37" fmla="*/ 0 h 1332"/>
                <a:gd name="T38" fmla="*/ 0 w 3072"/>
                <a:gd name="T39" fmla="*/ 0 h 1332"/>
                <a:gd name="T40" fmla="*/ 0 w 3072"/>
                <a:gd name="T41" fmla="*/ 0 h 1332"/>
                <a:gd name="T42" fmla="*/ 0 w 3072"/>
                <a:gd name="T43" fmla="*/ 0 h 1332"/>
                <a:gd name="T44" fmla="*/ 0 w 3072"/>
                <a:gd name="T45" fmla="*/ 0 h 1332"/>
                <a:gd name="T46" fmla="*/ 0 w 3072"/>
                <a:gd name="T47" fmla="*/ 0 h 1332"/>
                <a:gd name="T48" fmla="*/ 0 w 3072"/>
                <a:gd name="T49" fmla="*/ 0 h 1332"/>
                <a:gd name="T50" fmla="*/ 0 w 3072"/>
                <a:gd name="T51" fmla="*/ 0 h 1332"/>
                <a:gd name="T52" fmla="*/ 0 w 3072"/>
                <a:gd name="T53" fmla="*/ 0 h 1332"/>
                <a:gd name="T54" fmla="*/ 0 w 3072"/>
                <a:gd name="T55" fmla="*/ 0 h 1332"/>
                <a:gd name="T56" fmla="*/ 0 w 3072"/>
                <a:gd name="T57" fmla="*/ 0 h 1332"/>
                <a:gd name="T58" fmla="*/ 0 w 3072"/>
                <a:gd name="T59" fmla="*/ 0 h 1332"/>
                <a:gd name="T60" fmla="*/ 0 w 3072"/>
                <a:gd name="T61" fmla="*/ 0 h 1332"/>
                <a:gd name="T62" fmla="*/ 0 w 3072"/>
                <a:gd name="T63" fmla="*/ 0 h 1332"/>
                <a:gd name="T64" fmla="*/ 0 w 3072"/>
                <a:gd name="T65" fmla="*/ 0 h 1332"/>
                <a:gd name="T66" fmla="*/ 0 w 3072"/>
                <a:gd name="T67" fmla="*/ 0 h 1332"/>
                <a:gd name="T68" fmla="*/ 0 w 3072"/>
                <a:gd name="T69" fmla="*/ 0 h 1332"/>
                <a:gd name="T70" fmla="*/ 0 w 3072"/>
                <a:gd name="T71" fmla="*/ 0 h 1332"/>
                <a:gd name="T72" fmla="*/ 0 w 3072"/>
                <a:gd name="T73" fmla="*/ 0 h 1332"/>
                <a:gd name="T74" fmla="*/ 0 w 3072"/>
                <a:gd name="T75" fmla="*/ 0 h 1332"/>
                <a:gd name="T76" fmla="*/ 0 w 3072"/>
                <a:gd name="T77" fmla="*/ 0 h 1332"/>
                <a:gd name="T78" fmla="*/ 0 w 3072"/>
                <a:gd name="T79" fmla="*/ 0 h 1332"/>
                <a:gd name="T80" fmla="*/ 0 w 3072"/>
                <a:gd name="T81" fmla="*/ 0 h 1332"/>
                <a:gd name="T82" fmla="*/ 0 w 3072"/>
                <a:gd name="T83" fmla="*/ 0 h 1332"/>
                <a:gd name="T84" fmla="*/ 0 w 3072"/>
                <a:gd name="T85" fmla="*/ 0 h 1332"/>
                <a:gd name="T86" fmla="*/ 0 w 3072"/>
                <a:gd name="T87" fmla="*/ 0 h 1332"/>
                <a:gd name="T88" fmla="*/ 0 w 3072"/>
                <a:gd name="T89" fmla="*/ 0 h 1332"/>
                <a:gd name="T90" fmla="*/ 0 w 3072"/>
                <a:gd name="T91" fmla="*/ 0 h 1332"/>
                <a:gd name="T92" fmla="*/ 0 w 3072"/>
                <a:gd name="T93" fmla="*/ 0 h 1332"/>
                <a:gd name="T94" fmla="*/ 0 w 3072"/>
                <a:gd name="T95" fmla="*/ 0 h 1332"/>
                <a:gd name="T96" fmla="*/ 0 w 3072"/>
                <a:gd name="T97" fmla="*/ 0 h 1332"/>
                <a:gd name="T98" fmla="*/ 0 w 3072"/>
                <a:gd name="T99" fmla="*/ 0 h 1332"/>
                <a:gd name="T100" fmla="*/ 0 w 3072"/>
                <a:gd name="T101" fmla="*/ 0 h 1332"/>
                <a:gd name="T102" fmla="*/ 0 w 3072"/>
                <a:gd name="T103" fmla="*/ 0 h 1332"/>
                <a:gd name="T104" fmla="*/ 0 w 3072"/>
                <a:gd name="T105" fmla="*/ 0 h 1332"/>
                <a:gd name="T106" fmla="*/ 0 w 3072"/>
                <a:gd name="T107" fmla="*/ 0 h 1332"/>
                <a:gd name="T108" fmla="*/ 0 w 3072"/>
                <a:gd name="T109" fmla="*/ 0 h 1332"/>
                <a:gd name="T110" fmla="*/ 0 w 3072"/>
                <a:gd name="T111" fmla="*/ 0 h 1332"/>
                <a:gd name="T112" fmla="*/ 0 w 3072"/>
                <a:gd name="T113" fmla="*/ 0 h 1332"/>
                <a:gd name="T114" fmla="*/ 0 w 3072"/>
                <a:gd name="T115" fmla="*/ 0 h 1332"/>
                <a:gd name="T116" fmla="*/ 0 w 3072"/>
                <a:gd name="T117" fmla="*/ 0 h 1332"/>
                <a:gd name="T118" fmla="*/ 0 w 3072"/>
                <a:gd name="T119" fmla="*/ 0 h 1332"/>
                <a:gd name="T120" fmla="*/ 0 w 3072"/>
                <a:gd name="T121" fmla="*/ 0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2" name="Venezuela" descr="© INSCALE GmbH, 15.06.2010"/>
            <p:cNvSpPr>
              <a:spLocks noEditPoints="1"/>
            </p:cNvSpPr>
            <p:nvPr/>
          </p:nvSpPr>
          <p:spPr bwMode="gray">
            <a:xfrm>
              <a:off x="3524023" y="2959034"/>
              <a:ext cx="309389" cy="298419"/>
            </a:xfrm>
            <a:custGeom>
              <a:avLst/>
              <a:gdLst>
                <a:gd name="T0" fmla="*/ 0 w 954"/>
                <a:gd name="T1" fmla="*/ 0 h 930"/>
                <a:gd name="T2" fmla="*/ 0 w 954"/>
                <a:gd name="T3" fmla="*/ 0 h 930"/>
                <a:gd name="T4" fmla="*/ 0 w 954"/>
                <a:gd name="T5" fmla="*/ 0 h 930"/>
                <a:gd name="T6" fmla="*/ 0 w 954"/>
                <a:gd name="T7" fmla="*/ 0 h 930"/>
                <a:gd name="T8" fmla="*/ 0 w 954"/>
                <a:gd name="T9" fmla="*/ 0 h 930"/>
                <a:gd name="T10" fmla="*/ 0 w 954"/>
                <a:gd name="T11" fmla="*/ 0 h 930"/>
                <a:gd name="T12" fmla="*/ 0 w 954"/>
                <a:gd name="T13" fmla="*/ 0 h 930"/>
                <a:gd name="T14" fmla="*/ 0 w 954"/>
                <a:gd name="T15" fmla="*/ 0 h 930"/>
                <a:gd name="T16" fmla="*/ 0 w 954"/>
                <a:gd name="T17" fmla="*/ 0 h 930"/>
                <a:gd name="T18" fmla="*/ 0 w 954"/>
                <a:gd name="T19" fmla="*/ 0 h 930"/>
                <a:gd name="T20" fmla="*/ 0 w 954"/>
                <a:gd name="T21" fmla="*/ 0 h 930"/>
                <a:gd name="T22" fmla="*/ 0 w 954"/>
                <a:gd name="T23" fmla="*/ 0 h 930"/>
                <a:gd name="T24" fmla="*/ 0 w 954"/>
                <a:gd name="T25" fmla="*/ 0 h 930"/>
                <a:gd name="T26" fmla="*/ 0 w 954"/>
                <a:gd name="T27" fmla="*/ 0 h 930"/>
                <a:gd name="T28" fmla="*/ 0 w 954"/>
                <a:gd name="T29" fmla="*/ 0 h 930"/>
                <a:gd name="T30" fmla="*/ 0 w 954"/>
                <a:gd name="T31" fmla="*/ 0 h 930"/>
                <a:gd name="T32" fmla="*/ 0 w 954"/>
                <a:gd name="T33" fmla="*/ 0 h 930"/>
                <a:gd name="T34" fmla="*/ 0 w 954"/>
                <a:gd name="T35" fmla="*/ 0 h 930"/>
                <a:gd name="T36" fmla="*/ 0 w 954"/>
                <a:gd name="T37" fmla="*/ 0 h 930"/>
                <a:gd name="T38" fmla="*/ 0 w 954"/>
                <a:gd name="T39" fmla="*/ 0 h 930"/>
                <a:gd name="T40" fmla="*/ 0 w 954"/>
                <a:gd name="T41" fmla="*/ 0 h 930"/>
                <a:gd name="T42" fmla="*/ 0 w 954"/>
                <a:gd name="T43" fmla="*/ 0 h 930"/>
                <a:gd name="T44" fmla="*/ 0 w 954"/>
                <a:gd name="T45" fmla="*/ 0 h 930"/>
                <a:gd name="T46" fmla="*/ 0 w 954"/>
                <a:gd name="T47" fmla="*/ 0 h 930"/>
                <a:gd name="T48" fmla="*/ 0 w 954"/>
                <a:gd name="T49" fmla="*/ 0 h 930"/>
                <a:gd name="T50" fmla="*/ 0 w 954"/>
                <a:gd name="T51" fmla="*/ 0 h 930"/>
                <a:gd name="T52" fmla="*/ 0 w 954"/>
                <a:gd name="T53" fmla="*/ 0 h 930"/>
                <a:gd name="T54" fmla="*/ 0 w 954"/>
                <a:gd name="T55" fmla="*/ 0 h 930"/>
                <a:gd name="T56" fmla="*/ 0 w 954"/>
                <a:gd name="T57" fmla="*/ 0 h 930"/>
                <a:gd name="T58" fmla="*/ 0 w 954"/>
                <a:gd name="T59" fmla="*/ 0 h 930"/>
                <a:gd name="T60" fmla="*/ 0 w 954"/>
                <a:gd name="T61" fmla="*/ 0 h 930"/>
                <a:gd name="T62" fmla="*/ 0 w 954"/>
                <a:gd name="T63" fmla="*/ 0 h 930"/>
                <a:gd name="T64" fmla="*/ 0 w 954"/>
                <a:gd name="T65" fmla="*/ 0 h 930"/>
                <a:gd name="T66" fmla="*/ 0 w 954"/>
                <a:gd name="T67" fmla="*/ 0 h 930"/>
                <a:gd name="T68" fmla="*/ 0 w 954"/>
                <a:gd name="T69" fmla="*/ 0 h 930"/>
                <a:gd name="T70" fmla="*/ 0 w 954"/>
                <a:gd name="T71" fmla="*/ 0 h 930"/>
                <a:gd name="T72" fmla="*/ 0 w 954"/>
                <a:gd name="T73" fmla="*/ 0 h 930"/>
                <a:gd name="T74" fmla="*/ 0 w 954"/>
                <a:gd name="T75" fmla="*/ 0 h 930"/>
                <a:gd name="T76" fmla="*/ 0 w 954"/>
                <a:gd name="T77" fmla="*/ 0 h 930"/>
                <a:gd name="T78" fmla="*/ 0 w 954"/>
                <a:gd name="T79" fmla="*/ 0 h 930"/>
                <a:gd name="T80" fmla="*/ 0 w 954"/>
                <a:gd name="T81" fmla="*/ 0 h 930"/>
                <a:gd name="T82" fmla="*/ 0 w 954"/>
                <a:gd name="T83" fmla="*/ 0 h 930"/>
                <a:gd name="T84" fmla="*/ 0 w 954"/>
                <a:gd name="T85" fmla="*/ 0 h 930"/>
                <a:gd name="T86" fmla="*/ 0 w 954"/>
                <a:gd name="T87" fmla="*/ 0 h 930"/>
                <a:gd name="T88" fmla="*/ 0 w 954"/>
                <a:gd name="T89" fmla="*/ 0 h 930"/>
                <a:gd name="T90" fmla="*/ 0 w 954"/>
                <a:gd name="T91" fmla="*/ 0 h 930"/>
                <a:gd name="T92" fmla="*/ 0 w 954"/>
                <a:gd name="T93" fmla="*/ 0 h 930"/>
                <a:gd name="T94" fmla="*/ 0 w 954"/>
                <a:gd name="T95" fmla="*/ 0 h 930"/>
                <a:gd name="T96" fmla="*/ 0 w 954"/>
                <a:gd name="T97" fmla="*/ 0 h 930"/>
                <a:gd name="T98" fmla="*/ 0 w 954"/>
                <a:gd name="T99" fmla="*/ 0 h 930"/>
                <a:gd name="T100" fmla="*/ 0 w 954"/>
                <a:gd name="T101" fmla="*/ 0 h 930"/>
                <a:gd name="T102" fmla="*/ 0 w 954"/>
                <a:gd name="T103" fmla="*/ 0 h 930"/>
                <a:gd name="T104" fmla="*/ 0 w 954"/>
                <a:gd name="T105" fmla="*/ 0 h 930"/>
                <a:gd name="T106" fmla="*/ 0 w 954"/>
                <a:gd name="T107" fmla="*/ 0 h 930"/>
                <a:gd name="T108" fmla="*/ 0 w 954"/>
                <a:gd name="T109" fmla="*/ 0 h 930"/>
                <a:gd name="T110" fmla="*/ 0 w 954"/>
                <a:gd name="T111" fmla="*/ 0 h 930"/>
                <a:gd name="T112" fmla="*/ 0 w 954"/>
                <a:gd name="T113" fmla="*/ 0 h 930"/>
                <a:gd name="T114" fmla="*/ 0 w 954"/>
                <a:gd name="T115" fmla="*/ 0 h 930"/>
                <a:gd name="T116" fmla="*/ 0 w 954"/>
                <a:gd name="T117" fmla="*/ 0 h 930"/>
                <a:gd name="T118" fmla="*/ 0 w 954"/>
                <a:gd name="T119" fmla="*/ 0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3" name="USA" descr="© INSCALE GmbH, 15.06.2010"/>
            <p:cNvSpPr>
              <a:spLocks noEditPoints="1"/>
            </p:cNvSpPr>
            <p:nvPr/>
          </p:nvSpPr>
          <p:spPr bwMode="gray">
            <a:xfrm>
              <a:off x="2581792" y="2000552"/>
              <a:ext cx="1269518" cy="623393"/>
            </a:xfrm>
            <a:custGeom>
              <a:avLst/>
              <a:gdLst>
                <a:gd name="T0" fmla="*/ 0 w 3918"/>
                <a:gd name="T1" fmla="*/ 0 h 1944"/>
                <a:gd name="T2" fmla="*/ 0 w 3918"/>
                <a:gd name="T3" fmla="*/ 0 h 1944"/>
                <a:gd name="T4" fmla="*/ 0 w 3918"/>
                <a:gd name="T5" fmla="*/ 0 h 1944"/>
                <a:gd name="T6" fmla="*/ 0 w 3918"/>
                <a:gd name="T7" fmla="*/ 0 h 1944"/>
                <a:gd name="T8" fmla="*/ 0 w 3918"/>
                <a:gd name="T9" fmla="*/ 0 h 1944"/>
                <a:gd name="T10" fmla="*/ 0 w 3918"/>
                <a:gd name="T11" fmla="*/ 0 h 1944"/>
                <a:gd name="T12" fmla="*/ 0 w 3918"/>
                <a:gd name="T13" fmla="*/ 0 h 1944"/>
                <a:gd name="T14" fmla="*/ 0 w 3918"/>
                <a:gd name="T15" fmla="*/ 0 h 1944"/>
                <a:gd name="T16" fmla="*/ 0 w 3918"/>
                <a:gd name="T17" fmla="*/ 0 h 1944"/>
                <a:gd name="T18" fmla="*/ 0 w 3918"/>
                <a:gd name="T19" fmla="*/ 0 h 1944"/>
                <a:gd name="T20" fmla="*/ 0 w 3918"/>
                <a:gd name="T21" fmla="*/ 0 h 1944"/>
                <a:gd name="T22" fmla="*/ 0 w 3918"/>
                <a:gd name="T23" fmla="*/ 0 h 1944"/>
                <a:gd name="T24" fmla="*/ 0 w 3918"/>
                <a:gd name="T25" fmla="*/ 0 h 1944"/>
                <a:gd name="T26" fmla="*/ 0 w 3918"/>
                <a:gd name="T27" fmla="*/ 0 h 1944"/>
                <a:gd name="T28" fmla="*/ 0 w 3918"/>
                <a:gd name="T29" fmla="*/ 0 h 1944"/>
                <a:gd name="T30" fmla="*/ 0 w 3918"/>
                <a:gd name="T31" fmla="*/ 0 h 1944"/>
                <a:gd name="T32" fmla="*/ 0 w 3918"/>
                <a:gd name="T33" fmla="*/ 0 h 1944"/>
                <a:gd name="T34" fmla="*/ 0 w 3918"/>
                <a:gd name="T35" fmla="*/ 0 h 1944"/>
                <a:gd name="T36" fmla="*/ 0 w 3918"/>
                <a:gd name="T37" fmla="*/ 0 h 1944"/>
                <a:gd name="T38" fmla="*/ 0 w 3918"/>
                <a:gd name="T39" fmla="*/ 0 h 1944"/>
                <a:gd name="T40" fmla="*/ 0 w 3918"/>
                <a:gd name="T41" fmla="*/ 0 h 1944"/>
                <a:gd name="T42" fmla="*/ 0 w 3918"/>
                <a:gd name="T43" fmla="*/ 0 h 1944"/>
                <a:gd name="T44" fmla="*/ 0 w 3918"/>
                <a:gd name="T45" fmla="*/ 0 h 1944"/>
                <a:gd name="T46" fmla="*/ 0 w 3918"/>
                <a:gd name="T47" fmla="*/ 0 h 1944"/>
                <a:gd name="T48" fmla="*/ 0 w 3918"/>
                <a:gd name="T49" fmla="*/ 0 h 1944"/>
                <a:gd name="T50" fmla="*/ 0 w 3918"/>
                <a:gd name="T51" fmla="*/ 0 h 1944"/>
                <a:gd name="T52" fmla="*/ 0 w 3918"/>
                <a:gd name="T53" fmla="*/ 0 h 1944"/>
                <a:gd name="T54" fmla="*/ 0 w 3918"/>
                <a:gd name="T55" fmla="*/ 0 h 1944"/>
                <a:gd name="T56" fmla="*/ 0 w 3918"/>
                <a:gd name="T57" fmla="*/ 0 h 1944"/>
                <a:gd name="T58" fmla="*/ 0 w 3918"/>
                <a:gd name="T59" fmla="*/ 0 h 1944"/>
                <a:gd name="T60" fmla="*/ 0 w 3918"/>
                <a:gd name="T61" fmla="*/ 0 h 1944"/>
                <a:gd name="T62" fmla="*/ 0 w 3918"/>
                <a:gd name="T63" fmla="*/ 0 h 1944"/>
                <a:gd name="T64" fmla="*/ 0 w 3918"/>
                <a:gd name="T65" fmla="*/ 0 h 1944"/>
                <a:gd name="T66" fmla="*/ 0 w 3918"/>
                <a:gd name="T67" fmla="*/ 0 h 1944"/>
                <a:gd name="T68" fmla="*/ 0 w 3918"/>
                <a:gd name="T69" fmla="*/ 0 h 1944"/>
                <a:gd name="T70" fmla="*/ 0 w 3918"/>
                <a:gd name="T71" fmla="*/ 0 h 1944"/>
                <a:gd name="T72" fmla="*/ 0 w 3918"/>
                <a:gd name="T73" fmla="*/ 0 h 1944"/>
                <a:gd name="T74" fmla="*/ 0 w 3918"/>
                <a:gd name="T75" fmla="*/ 0 h 1944"/>
                <a:gd name="T76" fmla="*/ 0 w 3918"/>
                <a:gd name="T77" fmla="*/ 0 h 1944"/>
                <a:gd name="T78" fmla="*/ 0 w 3918"/>
                <a:gd name="T79" fmla="*/ 0 h 1944"/>
                <a:gd name="T80" fmla="*/ 0 w 3918"/>
                <a:gd name="T81" fmla="*/ 0 h 1944"/>
                <a:gd name="T82" fmla="*/ 0 w 3918"/>
                <a:gd name="T83" fmla="*/ 0 h 1944"/>
                <a:gd name="T84" fmla="*/ 0 w 3918"/>
                <a:gd name="T85" fmla="*/ 0 h 1944"/>
                <a:gd name="T86" fmla="*/ 0 w 3918"/>
                <a:gd name="T87" fmla="*/ 0 h 1944"/>
                <a:gd name="T88" fmla="*/ 0 w 3918"/>
                <a:gd name="T89" fmla="*/ 0 h 1944"/>
                <a:gd name="T90" fmla="*/ 0 w 3918"/>
                <a:gd name="T91" fmla="*/ 0 h 1944"/>
                <a:gd name="T92" fmla="*/ 0 w 3918"/>
                <a:gd name="T93" fmla="*/ 0 h 1944"/>
                <a:gd name="T94" fmla="*/ 0 w 3918"/>
                <a:gd name="T95" fmla="*/ 0 h 1944"/>
                <a:gd name="T96" fmla="*/ 0 w 3918"/>
                <a:gd name="T97" fmla="*/ 0 h 1944"/>
                <a:gd name="T98" fmla="*/ 0 w 3918"/>
                <a:gd name="T99" fmla="*/ 0 h 1944"/>
                <a:gd name="T100" fmla="*/ 0 w 3918"/>
                <a:gd name="T101" fmla="*/ 0 h 1944"/>
                <a:gd name="T102" fmla="*/ 0 w 3918"/>
                <a:gd name="T103" fmla="*/ 0 h 1944"/>
                <a:gd name="T104" fmla="*/ 0 w 3918"/>
                <a:gd name="T105" fmla="*/ 0 h 1944"/>
                <a:gd name="T106" fmla="*/ 0 w 3918"/>
                <a:gd name="T107" fmla="*/ 0 h 1944"/>
                <a:gd name="T108" fmla="*/ 0 w 3918"/>
                <a:gd name="T109" fmla="*/ 0 h 1944"/>
                <a:gd name="T110" fmla="*/ 0 w 3918"/>
                <a:gd name="T111" fmla="*/ 0 h 1944"/>
                <a:gd name="T112" fmla="*/ 0 w 3918"/>
                <a:gd name="T113" fmla="*/ 0 h 1944"/>
                <a:gd name="T114" fmla="*/ 0 w 3918"/>
                <a:gd name="T115" fmla="*/ 0 h 1944"/>
                <a:gd name="T116" fmla="*/ 0 w 3918"/>
                <a:gd name="T117" fmla="*/ 0 h 1944"/>
                <a:gd name="T118" fmla="*/ 0 w 3918"/>
                <a:gd name="T119" fmla="*/ 0 h 1944"/>
                <a:gd name="T120" fmla="*/ 0 w 3918"/>
                <a:gd name="T121" fmla="*/ 0 h 1944"/>
                <a:gd name="T122" fmla="*/ 0 w 3918"/>
                <a:gd name="T123" fmla="*/ 0 h 1944"/>
                <a:gd name="T124" fmla="*/ 0 w 3918"/>
                <a:gd name="T125" fmla="*/ 0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4" name="Uruguay" descr="© INSCALE GmbH, 15.06.2010"/>
            <p:cNvSpPr>
              <a:spLocks/>
            </p:cNvSpPr>
            <p:nvPr/>
          </p:nvSpPr>
          <p:spPr bwMode="gray">
            <a:xfrm>
              <a:off x="3935689" y="4051553"/>
              <a:ext cx="118897" cy="123920"/>
            </a:xfrm>
            <a:custGeom>
              <a:avLst/>
              <a:gdLst>
                <a:gd name="T0" fmla="*/ 0 w 366"/>
                <a:gd name="T1" fmla="*/ 0 h 384"/>
                <a:gd name="T2" fmla="*/ 0 w 366"/>
                <a:gd name="T3" fmla="*/ 0 h 384"/>
                <a:gd name="T4" fmla="*/ 0 w 366"/>
                <a:gd name="T5" fmla="*/ 0 h 384"/>
                <a:gd name="T6" fmla="*/ 0 w 366"/>
                <a:gd name="T7" fmla="*/ 0 h 384"/>
                <a:gd name="T8" fmla="*/ 0 w 366"/>
                <a:gd name="T9" fmla="*/ 0 h 384"/>
                <a:gd name="T10" fmla="*/ 0 w 366"/>
                <a:gd name="T11" fmla="*/ 0 h 384"/>
                <a:gd name="T12" fmla="*/ 0 w 366"/>
                <a:gd name="T13" fmla="*/ 0 h 384"/>
                <a:gd name="T14" fmla="*/ 0 w 366"/>
                <a:gd name="T15" fmla="*/ 0 h 384"/>
                <a:gd name="T16" fmla="*/ 0 w 366"/>
                <a:gd name="T17" fmla="*/ 0 h 384"/>
                <a:gd name="T18" fmla="*/ 0 w 366"/>
                <a:gd name="T19" fmla="*/ 0 h 384"/>
                <a:gd name="T20" fmla="*/ 0 w 366"/>
                <a:gd name="T21" fmla="*/ 0 h 384"/>
                <a:gd name="T22" fmla="*/ 0 w 366"/>
                <a:gd name="T23" fmla="*/ 0 h 384"/>
                <a:gd name="T24" fmla="*/ 0 w 366"/>
                <a:gd name="T25" fmla="*/ 0 h 384"/>
                <a:gd name="T26" fmla="*/ 0 w 366"/>
                <a:gd name="T27" fmla="*/ 0 h 384"/>
                <a:gd name="T28" fmla="*/ 0 w 366"/>
                <a:gd name="T29" fmla="*/ 0 h 384"/>
                <a:gd name="T30" fmla="*/ 0 w 366"/>
                <a:gd name="T31" fmla="*/ 0 h 384"/>
                <a:gd name="T32" fmla="*/ 0 w 366"/>
                <a:gd name="T33" fmla="*/ 0 h 384"/>
                <a:gd name="T34" fmla="*/ 0 w 366"/>
                <a:gd name="T35" fmla="*/ 0 h 384"/>
                <a:gd name="T36" fmla="*/ 0 w 366"/>
                <a:gd name="T37" fmla="*/ 0 h 384"/>
                <a:gd name="T38" fmla="*/ 0 w 366"/>
                <a:gd name="T39" fmla="*/ 0 h 384"/>
                <a:gd name="T40" fmla="*/ 0 w 366"/>
                <a:gd name="T41" fmla="*/ 0 h 384"/>
                <a:gd name="T42" fmla="*/ 0 w 366"/>
                <a:gd name="T43" fmla="*/ 0 h 384"/>
                <a:gd name="T44" fmla="*/ 0 w 366"/>
                <a:gd name="T45" fmla="*/ 0 h 384"/>
                <a:gd name="T46" fmla="*/ 0 w 366"/>
                <a:gd name="T47" fmla="*/ 0 h 384"/>
                <a:gd name="T48" fmla="*/ 0 w 366"/>
                <a:gd name="T49" fmla="*/ 0 h 384"/>
                <a:gd name="T50" fmla="*/ 0 w 366"/>
                <a:gd name="T51" fmla="*/ 0 h 384"/>
                <a:gd name="T52" fmla="*/ 0 w 366"/>
                <a:gd name="T53" fmla="*/ 0 h 384"/>
                <a:gd name="T54" fmla="*/ 0 w 366"/>
                <a:gd name="T55" fmla="*/ 0 h 384"/>
                <a:gd name="T56" fmla="*/ 0 w 366"/>
                <a:gd name="T57" fmla="*/ 0 h 384"/>
                <a:gd name="T58" fmla="*/ 0 w 366"/>
                <a:gd name="T59" fmla="*/ 0 h 384"/>
                <a:gd name="T60" fmla="*/ 0 w 366"/>
                <a:gd name="T61" fmla="*/ 0 h 384"/>
                <a:gd name="T62" fmla="*/ 0 w 366"/>
                <a:gd name="T63" fmla="*/ 0 h 384"/>
                <a:gd name="T64" fmla="*/ 0 w 366"/>
                <a:gd name="T65" fmla="*/ 0 h 384"/>
                <a:gd name="T66" fmla="*/ 0 w 366"/>
                <a:gd name="T67" fmla="*/ 0 h 384"/>
                <a:gd name="T68" fmla="*/ 0 w 366"/>
                <a:gd name="T69" fmla="*/ 0 h 384"/>
                <a:gd name="T70" fmla="*/ 0 w 366"/>
                <a:gd name="T71" fmla="*/ 0 h 384"/>
                <a:gd name="T72" fmla="*/ 0 w 366"/>
                <a:gd name="T73" fmla="*/ 0 h 384"/>
                <a:gd name="T74" fmla="*/ 0 w 366"/>
                <a:gd name="T75" fmla="*/ 0 h 384"/>
                <a:gd name="T76" fmla="*/ 0 w 366"/>
                <a:gd name="T77" fmla="*/ 0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1" name="Suriname" descr="© INSCALE GmbH, 15.06.2010"/>
            <p:cNvSpPr>
              <a:spLocks/>
            </p:cNvSpPr>
            <p:nvPr/>
          </p:nvSpPr>
          <p:spPr bwMode="gray">
            <a:xfrm>
              <a:off x="3870487" y="3119624"/>
              <a:ext cx="94607" cy="107482"/>
            </a:xfrm>
            <a:custGeom>
              <a:avLst/>
              <a:gdLst>
                <a:gd name="T0" fmla="*/ 0 w 294"/>
                <a:gd name="T1" fmla="*/ 0 h 336"/>
                <a:gd name="T2" fmla="*/ 0 w 294"/>
                <a:gd name="T3" fmla="*/ 0 h 336"/>
                <a:gd name="T4" fmla="*/ 0 w 294"/>
                <a:gd name="T5" fmla="*/ 0 h 336"/>
                <a:gd name="T6" fmla="*/ 0 w 294"/>
                <a:gd name="T7" fmla="*/ 0 h 336"/>
                <a:gd name="T8" fmla="*/ 0 w 294"/>
                <a:gd name="T9" fmla="*/ 0 h 336"/>
                <a:gd name="T10" fmla="*/ 0 w 294"/>
                <a:gd name="T11" fmla="*/ 0 h 336"/>
                <a:gd name="T12" fmla="*/ 0 w 294"/>
                <a:gd name="T13" fmla="*/ 0 h 336"/>
                <a:gd name="T14" fmla="*/ 0 w 294"/>
                <a:gd name="T15" fmla="*/ 0 h 336"/>
                <a:gd name="T16" fmla="*/ 0 w 294"/>
                <a:gd name="T17" fmla="*/ 0 h 336"/>
                <a:gd name="T18" fmla="*/ 0 w 294"/>
                <a:gd name="T19" fmla="*/ 0 h 336"/>
                <a:gd name="T20" fmla="*/ 0 w 294"/>
                <a:gd name="T21" fmla="*/ 0 h 336"/>
                <a:gd name="T22" fmla="*/ 0 w 294"/>
                <a:gd name="T23" fmla="*/ 0 h 336"/>
                <a:gd name="T24" fmla="*/ 0 w 294"/>
                <a:gd name="T25" fmla="*/ 0 h 336"/>
                <a:gd name="T26" fmla="*/ 0 w 294"/>
                <a:gd name="T27" fmla="*/ 0 h 336"/>
                <a:gd name="T28" fmla="*/ 0 w 294"/>
                <a:gd name="T29" fmla="*/ 0 h 336"/>
                <a:gd name="T30" fmla="*/ 0 w 294"/>
                <a:gd name="T31" fmla="*/ 0 h 336"/>
                <a:gd name="T32" fmla="*/ 0 w 294"/>
                <a:gd name="T33" fmla="*/ 0 h 336"/>
                <a:gd name="T34" fmla="*/ 0 w 294"/>
                <a:gd name="T35" fmla="*/ 0 h 336"/>
                <a:gd name="T36" fmla="*/ 0 w 294"/>
                <a:gd name="T37" fmla="*/ 0 h 336"/>
                <a:gd name="T38" fmla="*/ 0 w 294"/>
                <a:gd name="T39" fmla="*/ 0 h 336"/>
                <a:gd name="T40" fmla="*/ 0 w 294"/>
                <a:gd name="T41" fmla="*/ 0 h 336"/>
                <a:gd name="T42" fmla="*/ 0 w 294"/>
                <a:gd name="T43" fmla="*/ 0 h 336"/>
                <a:gd name="T44" fmla="*/ 0 w 294"/>
                <a:gd name="T45" fmla="*/ 0 h 336"/>
                <a:gd name="T46" fmla="*/ 0 w 294"/>
                <a:gd name="T47" fmla="*/ 0 h 336"/>
                <a:gd name="T48" fmla="*/ 0 w 294"/>
                <a:gd name="T49" fmla="*/ 0 h 336"/>
                <a:gd name="T50" fmla="*/ 0 w 294"/>
                <a:gd name="T51" fmla="*/ 0 h 336"/>
                <a:gd name="T52" fmla="*/ 0 w 294"/>
                <a:gd name="T53" fmla="*/ 0 h 336"/>
                <a:gd name="T54" fmla="*/ 0 w 294"/>
                <a:gd name="T55" fmla="*/ 0 h 336"/>
                <a:gd name="T56" fmla="*/ 0 w 294"/>
                <a:gd name="T57" fmla="*/ 0 h 336"/>
                <a:gd name="T58" fmla="*/ 0 w 294"/>
                <a:gd name="T59" fmla="*/ 0 h 336"/>
                <a:gd name="T60" fmla="*/ 0 w 294"/>
                <a:gd name="T61" fmla="*/ 0 h 336"/>
                <a:gd name="T62" fmla="*/ 0 w 294"/>
                <a:gd name="T63" fmla="*/ 0 h 336"/>
                <a:gd name="T64" fmla="*/ 0 w 294"/>
                <a:gd name="T65" fmla="*/ 0 h 336"/>
                <a:gd name="T66" fmla="*/ 0 w 294"/>
                <a:gd name="T67" fmla="*/ 0 h 336"/>
                <a:gd name="T68" fmla="*/ 0 w 294"/>
                <a:gd name="T69" fmla="*/ 0 h 336"/>
                <a:gd name="T70" fmla="*/ 0 w 294"/>
                <a:gd name="T71" fmla="*/ 0 h 336"/>
                <a:gd name="T72" fmla="*/ 0 w 294"/>
                <a:gd name="T73" fmla="*/ 0 h 336"/>
                <a:gd name="T74" fmla="*/ 0 w 294"/>
                <a:gd name="T75" fmla="*/ 0 h 336"/>
                <a:gd name="T76" fmla="*/ 0 w 294"/>
                <a:gd name="T77" fmla="*/ 0 h 336"/>
                <a:gd name="T78" fmla="*/ 0 w 294"/>
                <a:gd name="T79" fmla="*/ 0 h 336"/>
                <a:gd name="T80" fmla="*/ 0 w 294"/>
                <a:gd name="T81" fmla="*/ 0 h 336"/>
                <a:gd name="T82" fmla="*/ 0 w 294"/>
                <a:gd name="T83" fmla="*/ 0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6" name="Puerto Rico" descr="© INSCALE GmbH, 15.06.2010"/>
            <p:cNvSpPr>
              <a:spLocks/>
            </p:cNvSpPr>
            <p:nvPr/>
          </p:nvSpPr>
          <p:spPr bwMode="gray">
            <a:xfrm>
              <a:off x="3686388" y="2798444"/>
              <a:ext cx="44747" cy="18968"/>
            </a:xfrm>
            <a:custGeom>
              <a:avLst/>
              <a:gdLst>
                <a:gd name="T0" fmla="*/ 0 w 138"/>
                <a:gd name="T1" fmla="*/ 0 h 60"/>
                <a:gd name="T2" fmla="*/ 0 w 138"/>
                <a:gd name="T3" fmla="*/ 0 h 60"/>
                <a:gd name="T4" fmla="*/ 0 w 138"/>
                <a:gd name="T5" fmla="*/ 0 h 60"/>
                <a:gd name="T6" fmla="*/ 0 w 138"/>
                <a:gd name="T7" fmla="*/ 0 h 60"/>
                <a:gd name="T8" fmla="*/ 0 w 138"/>
                <a:gd name="T9" fmla="*/ 0 h 60"/>
                <a:gd name="T10" fmla="*/ 0 w 138"/>
                <a:gd name="T11" fmla="*/ 0 h 60"/>
                <a:gd name="T12" fmla="*/ 0 w 138"/>
                <a:gd name="T13" fmla="*/ 0 h 60"/>
                <a:gd name="T14" fmla="*/ 0 w 138"/>
                <a:gd name="T15" fmla="*/ 0 h 60"/>
                <a:gd name="T16" fmla="*/ 0 w 138"/>
                <a:gd name="T17" fmla="*/ 0 h 60"/>
                <a:gd name="T18" fmla="*/ 0 w 138"/>
                <a:gd name="T19" fmla="*/ 0 h 60"/>
                <a:gd name="T20" fmla="*/ 0 w 138"/>
                <a:gd name="T21" fmla="*/ 0 h 60"/>
                <a:gd name="T22" fmla="*/ 0 w 138"/>
                <a:gd name="T23" fmla="*/ 0 h 60"/>
                <a:gd name="T24" fmla="*/ 0 w 138"/>
                <a:gd name="T25" fmla="*/ 0 h 60"/>
                <a:gd name="T26" fmla="*/ 0 w 138"/>
                <a:gd name="T27" fmla="*/ 0 h 60"/>
                <a:gd name="T28" fmla="*/ 0 w 138"/>
                <a:gd name="T29" fmla="*/ 0 h 60"/>
                <a:gd name="T30" fmla="*/ 0 w 138"/>
                <a:gd name="T31" fmla="*/ 0 h 60"/>
                <a:gd name="T32" fmla="*/ 0 w 138"/>
                <a:gd name="T33" fmla="*/ 0 h 60"/>
                <a:gd name="T34" fmla="*/ 0 w 138"/>
                <a:gd name="T35" fmla="*/ 0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0" name="Peru" descr="© INSCALE GmbH, 15.06.2010"/>
            <p:cNvSpPr>
              <a:spLocks/>
            </p:cNvSpPr>
            <p:nvPr/>
          </p:nvSpPr>
          <p:spPr bwMode="gray">
            <a:xfrm>
              <a:off x="3333531" y="3272627"/>
              <a:ext cx="305554" cy="476712"/>
            </a:xfrm>
            <a:custGeom>
              <a:avLst/>
              <a:gdLst>
                <a:gd name="T0" fmla="*/ 0 w 942"/>
                <a:gd name="T1" fmla="*/ 0 h 1488"/>
                <a:gd name="T2" fmla="*/ 0 w 942"/>
                <a:gd name="T3" fmla="*/ 0 h 1488"/>
                <a:gd name="T4" fmla="*/ 0 w 942"/>
                <a:gd name="T5" fmla="*/ 0 h 1488"/>
                <a:gd name="T6" fmla="*/ 0 w 942"/>
                <a:gd name="T7" fmla="*/ 0 h 1488"/>
                <a:gd name="T8" fmla="*/ 0 w 942"/>
                <a:gd name="T9" fmla="*/ 0 h 1488"/>
                <a:gd name="T10" fmla="*/ 0 w 942"/>
                <a:gd name="T11" fmla="*/ 0 h 1488"/>
                <a:gd name="T12" fmla="*/ 0 w 942"/>
                <a:gd name="T13" fmla="*/ 0 h 1488"/>
                <a:gd name="T14" fmla="*/ 0 w 942"/>
                <a:gd name="T15" fmla="*/ 0 h 1488"/>
                <a:gd name="T16" fmla="*/ 0 w 942"/>
                <a:gd name="T17" fmla="*/ 0 h 1488"/>
                <a:gd name="T18" fmla="*/ 0 w 942"/>
                <a:gd name="T19" fmla="*/ 0 h 1488"/>
                <a:gd name="T20" fmla="*/ 0 w 942"/>
                <a:gd name="T21" fmla="*/ 0 h 1488"/>
                <a:gd name="T22" fmla="*/ 0 w 942"/>
                <a:gd name="T23" fmla="*/ 0 h 1488"/>
                <a:gd name="T24" fmla="*/ 0 w 942"/>
                <a:gd name="T25" fmla="*/ 0 h 1488"/>
                <a:gd name="T26" fmla="*/ 0 w 942"/>
                <a:gd name="T27" fmla="*/ 0 h 1488"/>
                <a:gd name="T28" fmla="*/ 0 w 942"/>
                <a:gd name="T29" fmla="*/ 0 h 1488"/>
                <a:gd name="T30" fmla="*/ 0 w 942"/>
                <a:gd name="T31" fmla="*/ 0 h 1488"/>
                <a:gd name="T32" fmla="*/ 0 w 942"/>
                <a:gd name="T33" fmla="*/ 0 h 1488"/>
                <a:gd name="T34" fmla="*/ 0 w 942"/>
                <a:gd name="T35" fmla="*/ 0 h 1488"/>
                <a:gd name="T36" fmla="*/ 0 w 942"/>
                <a:gd name="T37" fmla="*/ 0 h 1488"/>
                <a:gd name="T38" fmla="*/ 0 w 942"/>
                <a:gd name="T39" fmla="*/ 0 h 1488"/>
                <a:gd name="T40" fmla="*/ 0 w 942"/>
                <a:gd name="T41" fmla="*/ 0 h 1488"/>
                <a:gd name="T42" fmla="*/ 0 w 942"/>
                <a:gd name="T43" fmla="*/ 0 h 1488"/>
                <a:gd name="T44" fmla="*/ 0 w 942"/>
                <a:gd name="T45" fmla="*/ 0 h 1488"/>
                <a:gd name="T46" fmla="*/ 0 w 942"/>
                <a:gd name="T47" fmla="*/ 0 h 1488"/>
                <a:gd name="T48" fmla="*/ 0 w 942"/>
                <a:gd name="T49" fmla="*/ 0 h 1488"/>
                <a:gd name="T50" fmla="*/ 0 w 942"/>
                <a:gd name="T51" fmla="*/ 0 h 1488"/>
                <a:gd name="T52" fmla="*/ 0 w 942"/>
                <a:gd name="T53" fmla="*/ 0 h 1488"/>
                <a:gd name="T54" fmla="*/ 0 w 942"/>
                <a:gd name="T55" fmla="*/ 0 h 1488"/>
                <a:gd name="T56" fmla="*/ 0 w 942"/>
                <a:gd name="T57" fmla="*/ 0 h 1488"/>
                <a:gd name="T58" fmla="*/ 0 w 942"/>
                <a:gd name="T59" fmla="*/ 0 h 1488"/>
                <a:gd name="T60" fmla="*/ 0 w 942"/>
                <a:gd name="T61" fmla="*/ 0 h 1488"/>
                <a:gd name="T62" fmla="*/ 0 w 942"/>
                <a:gd name="T63" fmla="*/ 0 h 1488"/>
                <a:gd name="T64" fmla="*/ 0 w 942"/>
                <a:gd name="T65" fmla="*/ 0 h 1488"/>
                <a:gd name="T66" fmla="*/ 0 w 942"/>
                <a:gd name="T67" fmla="*/ 0 h 1488"/>
                <a:gd name="T68" fmla="*/ 0 w 942"/>
                <a:gd name="T69" fmla="*/ 0 h 1488"/>
                <a:gd name="T70" fmla="*/ 0 w 942"/>
                <a:gd name="T71" fmla="*/ 0 h 1488"/>
                <a:gd name="T72" fmla="*/ 0 w 942"/>
                <a:gd name="T73" fmla="*/ 0 h 1488"/>
                <a:gd name="T74" fmla="*/ 0 w 942"/>
                <a:gd name="T75" fmla="*/ 0 h 1488"/>
                <a:gd name="T76" fmla="*/ 0 w 942"/>
                <a:gd name="T77" fmla="*/ 0 h 1488"/>
                <a:gd name="T78" fmla="*/ 0 w 942"/>
                <a:gd name="T79" fmla="*/ 0 h 1488"/>
                <a:gd name="T80" fmla="*/ 0 w 942"/>
                <a:gd name="T81" fmla="*/ 0 h 1488"/>
                <a:gd name="T82" fmla="*/ 0 w 942"/>
                <a:gd name="T83" fmla="*/ 0 h 1488"/>
                <a:gd name="T84" fmla="*/ 0 w 942"/>
                <a:gd name="T85" fmla="*/ 0 h 1488"/>
                <a:gd name="T86" fmla="*/ 0 w 942"/>
                <a:gd name="T87" fmla="*/ 0 h 1488"/>
                <a:gd name="T88" fmla="*/ 0 w 942"/>
                <a:gd name="T89" fmla="*/ 0 h 1488"/>
                <a:gd name="T90" fmla="*/ 0 w 942"/>
                <a:gd name="T91" fmla="*/ 0 h 1488"/>
                <a:gd name="T92" fmla="*/ 0 w 942"/>
                <a:gd name="T93" fmla="*/ 0 h 1488"/>
                <a:gd name="T94" fmla="*/ 0 w 942"/>
                <a:gd name="T95" fmla="*/ 0 h 1488"/>
                <a:gd name="T96" fmla="*/ 0 w 942"/>
                <a:gd name="T97" fmla="*/ 0 h 1488"/>
                <a:gd name="T98" fmla="*/ 0 w 942"/>
                <a:gd name="T99" fmla="*/ 0 h 1488"/>
                <a:gd name="T100" fmla="*/ 0 w 942"/>
                <a:gd name="T101" fmla="*/ 0 h 1488"/>
                <a:gd name="T102" fmla="*/ 0 w 942"/>
                <a:gd name="T103" fmla="*/ 0 h 1488"/>
                <a:gd name="T104" fmla="*/ 0 w 942"/>
                <a:gd name="T105" fmla="*/ 0 h 1488"/>
                <a:gd name="T106" fmla="*/ 0 w 942"/>
                <a:gd name="T107" fmla="*/ 0 h 1488"/>
                <a:gd name="T108" fmla="*/ 0 w 942"/>
                <a:gd name="T109" fmla="*/ 0 h 1488"/>
                <a:gd name="T110" fmla="*/ 0 w 942"/>
                <a:gd name="T111" fmla="*/ 0 h 1488"/>
                <a:gd name="T112" fmla="*/ 0 w 942"/>
                <a:gd name="T113" fmla="*/ 0 h 1488"/>
                <a:gd name="T114" fmla="*/ 0 w 942"/>
                <a:gd name="T115" fmla="*/ 0 h 1488"/>
                <a:gd name="T116" fmla="*/ 0 w 942"/>
                <a:gd name="T117" fmla="*/ 0 h 1488"/>
                <a:gd name="T118" fmla="*/ 0 w 942"/>
                <a:gd name="T119" fmla="*/ 0 h 1488"/>
                <a:gd name="T120" fmla="*/ 0 w 942"/>
                <a:gd name="T121" fmla="*/ 0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1" name="Paraguay" descr="© INSCALE GmbH, 15.06.2010"/>
            <p:cNvSpPr>
              <a:spLocks/>
            </p:cNvSpPr>
            <p:nvPr/>
          </p:nvSpPr>
          <p:spPr bwMode="gray">
            <a:xfrm>
              <a:off x="3800172" y="3770836"/>
              <a:ext cx="194327" cy="217492"/>
            </a:xfrm>
            <a:custGeom>
              <a:avLst/>
              <a:gdLst>
                <a:gd name="T0" fmla="*/ 0 w 600"/>
                <a:gd name="T1" fmla="*/ 0 h 678"/>
                <a:gd name="T2" fmla="*/ 0 w 600"/>
                <a:gd name="T3" fmla="*/ 0 h 678"/>
                <a:gd name="T4" fmla="*/ 0 w 600"/>
                <a:gd name="T5" fmla="*/ 0 h 678"/>
                <a:gd name="T6" fmla="*/ 0 w 600"/>
                <a:gd name="T7" fmla="*/ 0 h 678"/>
                <a:gd name="T8" fmla="*/ 0 w 600"/>
                <a:gd name="T9" fmla="*/ 0 h 678"/>
                <a:gd name="T10" fmla="*/ 0 w 600"/>
                <a:gd name="T11" fmla="*/ 0 h 678"/>
                <a:gd name="T12" fmla="*/ 0 w 600"/>
                <a:gd name="T13" fmla="*/ 0 h 678"/>
                <a:gd name="T14" fmla="*/ 0 w 600"/>
                <a:gd name="T15" fmla="*/ 0 h 678"/>
                <a:gd name="T16" fmla="*/ 0 w 600"/>
                <a:gd name="T17" fmla="*/ 0 h 678"/>
                <a:gd name="T18" fmla="*/ 0 w 600"/>
                <a:gd name="T19" fmla="*/ 0 h 678"/>
                <a:gd name="T20" fmla="*/ 0 w 600"/>
                <a:gd name="T21" fmla="*/ 0 h 678"/>
                <a:gd name="T22" fmla="*/ 0 w 600"/>
                <a:gd name="T23" fmla="*/ 0 h 678"/>
                <a:gd name="T24" fmla="*/ 0 w 600"/>
                <a:gd name="T25" fmla="*/ 0 h 678"/>
                <a:gd name="T26" fmla="*/ 0 w 600"/>
                <a:gd name="T27" fmla="*/ 0 h 678"/>
                <a:gd name="T28" fmla="*/ 0 w 600"/>
                <a:gd name="T29" fmla="*/ 0 h 678"/>
                <a:gd name="T30" fmla="*/ 0 w 600"/>
                <a:gd name="T31" fmla="*/ 0 h 678"/>
                <a:gd name="T32" fmla="*/ 0 w 600"/>
                <a:gd name="T33" fmla="*/ 0 h 678"/>
                <a:gd name="T34" fmla="*/ 0 w 600"/>
                <a:gd name="T35" fmla="*/ 0 h 678"/>
                <a:gd name="T36" fmla="*/ 0 w 600"/>
                <a:gd name="T37" fmla="*/ 0 h 678"/>
                <a:gd name="T38" fmla="*/ 0 w 600"/>
                <a:gd name="T39" fmla="*/ 0 h 678"/>
                <a:gd name="T40" fmla="*/ 0 w 600"/>
                <a:gd name="T41" fmla="*/ 0 h 678"/>
                <a:gd name="T42" fmla="*/ 0 w 600"/>
                <a:gd name="T43" fmla="*/ 0 h 678"/>
                <a:gd name="T44" fmla="*/ 0 w 600"/>
                <a:gd name="T45" fmla="*/ 0 h 678"/>
                <a:gd name="T46" fmla="*/ 0 w 600"/>
                <a:gd name="T47" fmla="*/ 0 h 678"/>
                <a:gd name="T48" fmla="*/ 0 w 600"/>
                <a:gd name="T49" fmla="*/ 0 h 678"/>
                <a:gd name="T50" fmla="*/ 0 w 600"/>
                <a:gd name="T51" fmla="*/ 0 h 678"/>
                <a:gd name="T52" fmla="*/ 0 w 600"/>
                <a:gd name="T53" fmla="*/ 0 h 678"/>
                <a:gd name="T54" fmla="*/ 0 w 600"/>
                <a:gd name="T55" fmla="*/ 0 h 678"/>
                <a:gd name="T56" fmla="*/ 0 w 600"/>
                <a:gd name="T57" fmla="*/ 0 h 678"/>
                <a:gd name="T58" fmla="*/ 0 w 600"/>
                <a:gd name="T59" fmla="*/ 0 h 678"/>
                <a:gd name="T60" fmla="*/ 0 w 600"/>
                <a:gd name="T61" fmla="*/ 0 h 678"/>
                <a:gd name="T62" fmla="*/ 0 w 600"/>
                <a:gd name="T63" fmla="*/ 0 h 678"/>
                <a:gd name="T64" fmla="*/ 0 w 600"/>
                <a:gd name="T65" fmla="*/ 0 h 678"/>
                <a:gd name="T66" fmla="*/ 0 w 600"/>
                <a:gd name="T67" fmla="*/ 0 h 678"/>
                <a:gd name="T68" fmla="*/ 0 w 600"/>
                <a:gd name="T69" fmla="*/ 0 h 678"/>
                <a:gd name="T70" fmla="*/ 0 w 600"/>
                <a:gd name="T71" fmla="*/ 0 h 678"/>
                <a:gd name="T72" fmla="*/ 0 w 600"/>
                <a:gd name="T73" fmla="*/ 0 h 678"/>
                <a:gd name="T74" fmla="*/ 0 w 600"/>
                <a:gd name="T75" fmla="*/ 0 h 678"/>
                <a:gd name="T76" fmla="*/ 0 w 600"/>
                <a:gd name="T77" fmla="*/ 0 h 678"/>
                <a:gd name="T78" fmla="*/ 0 w 600"/>
                <a:gd name="T79" fmla="*/ 0 h 678"/>
                <a:gd name="T80" fmla="*/ 0 w 600"/>
                <a:gd name="T81" fmla="*/ 0 h 678"/>
                <a:gd name="T82" fmla="*/ 0 w 600"/>
                <a:gd name="T83" fmla="*/ 0 h 678"/>
                <a:gd name="T84" fmla="*/ 0 w 600"/>
                <a:gd name="T85" fmla="*/ 0 h 678"/>
                <a:gd name="T86" fmla="*/ 0 w 600"/>
                <a:gd name="T87" fmla="*/ 0 h 678"/>
                <a:gd name="T88" fmla="*/ 0 w 600"/>
                <a:gd name="T89" fmla="*/ 0 h 678"/>
                <a:gd name="T90" fmla="*/ 0 w 600"/>
                <a:gd name="T91" fmla="*/ 0 h 678"/>
                <a:gd name="T92" fmla="*/ 0 w 600"/>
                <a:gd name="T93" fmla="*/ 0 h 678"/>
                <a:gd name="T94" fmla="*/ 0 w 600"/>
                <a:gd name="T95" fmla="*/ 0 h 678"/>
                <a:gd name="T96" fmla="*/ 0 w 600"/>
                <a:gd name="T97" fmla="*/ 0 h 678"/>
                <a:gd name="T98" fmla="*/ 0 w 600"/>
                <a:gd name="T99" fmla="*/ 0 h 678"/>
                <a:gd name="T100" fmla="*/ 0 w 600"/>
                <a:gd name="T101" fmla="*/ 0 h 678"/>
                <a:gd name="T102" fmla="*/ 0 w 600"/>
                <a:gd name="T103" fmla="*/ 0 h 678"/>
                <a:gd name="T104" fmla="*/ 0 w 600"/>
                <a:gd name="T105" fmla="*/ 0 h 678"/>
                <a:gd name="T106" fmla="*/ 0 w 600"/>
                <a:gd name="T107" fmla="*/ 0 h 678"/>
                <a:gd name="T108" fmla="*/ 0 w 600"/>
                <a:gd name="T109" fmla="*/ 0 h 678"/>
                <a:gd name="T110" fmla="*/ 0 w 600"/>
                <a:gd name="T111" fmla="*/ 0 h 678"/>
                <a:gd name="T112" fmla="*/ 0 w 600"/>
                <a:gd name="T113" fmla="*/ 0 h 678"/>
                <a:gd name="T114" fmla="*/ 0 w 600"/>
                <a:gd name="T115" fmla="*/ 0 h 678"/>
                <a:gd name="T116" fmla="*/ 0 w 600"/>
                <a:gd name="T117" fmla="*/ 0 h 678"/>
                <a:gd name="T118" fmla="*/ 0 w 600"/>
                <a:gd name="T119" fmla="*/ 0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3" name="Panama" descr="© INSCALE GmbH, 15.06.2010"/>
            <p:cNvSpPr>
              <a:spLocks/>
            </p:cNvSpPr>
            <p:nvPr/>
          </p:nvSpPr>
          <p:spPr bwMode="gray">
            <a:xfrm>
              <a:off x="3301570" y="3024788"/>
              <a:ext cx="131682" cy="63224"/>
            </a:xfrm>
            <a:custGeom>
              <a:avLst/>
              <a:gdLst>
                <a:gd name="T0" fmla="*/ 0 w 408"/>
                <a:gd name="T1" fmla="*/ 0 h 198"/>
                <a:gd name="T2" fmla="*/ 0 w 408"/>
                <a:gd name="T3" fmla="*/ 0 h 198"/>
                <a:gd name="T4" fmla="*/ 0 w 408"/>
                <a:gd name="T5" fmla="*/ 0 h 198"/>
                <a:gd name="T6" fmla="*/ 0 w 408"/>
                <a:gd name="T7" fmla="*/ 0 h 198"/>
                <a:gd name="T8" fmla="*/ 0 w 408"/>
                <a:gd name="T9" fmla="*/ 0 h 198"/>
                <a:gd name="T10" fmla="*/ 0 w 408"/>
                <a:gd name="T11" fmla="*/ 0 h 198"/>
                <a:gd name="T12" fmla="*/ 0 w 408"/>
                <a:gd name="T13" fmla="*/ 0 h 198"/>
                <a:gd name="T14" fmla="*/ 0 w 408"/>
                <a:gd name="T15" fmla="*/ 0 h 198"/>
                <a:gd name="T16" fmla="*/ 0 w 408"/>
                <a:gd name="T17" fmla="*/ 0 h 198"/>
                <a:gd name="T18" fmla="*/ 0 w 408"/>
                <a:gd name="T19" fmla="*/ 0 h 198"/>
                <a:gd name="T20" fmla="*/ 0 w 408"/>
                <a:gd name="T21" fmla="*/ 0 h 198"/>
                <a:gd name="T22" fmla="*/ 0 w 408"/>
                <a:gd name="T23" fmla="*/ 0 h 198"/>
                <a:gd name="T24" fmla="*/ 0 w 408"/>
                <a:gd name="T25" fmla="*/ 0 h 198"/>
                <a:gd name="T26" fmla="*/ 0 w 408"/>
                <a:gd name="T27" fmla="*/ 0 h 198"/>
                <a:gd name="T28" fmla="*/ 0 w 408"/>
                <a:gd name="T29" fmla="*/ 0 h 198"/>
                <a:gd name="T30" fmla="*/ 0 w 408"/>
                <a:gd name="T31" fmla="*/ 0 h 198"/>
                <a:gd name="T32" fmla="*/ 0 w 408"/>
                <a:gd name="T33" fmla="*/ 0 h 198"/>
                <a:gd name="T34" fmla="*/ 0 w 408"/>
                <a:gd name="T35" fmla="*/ 0 h 198"/>
                <a:gd name="T36" fmla="*/ 0 w 408"/>
                <a:gd name="T37" fmla="*/ 0 h 198"/>
                <a:gd name="T38" fmla="*/ 0 w 408"/>
                <a:gd name="T39" fmla="*/ 0 h 198"/>
                <a:gd name="T40" fmla="*/ 0 w 408"/>
                <a:gd name="T41" fmla="*/ 0 h 198"/>
                <a:gd name="T42" fmla="*/ 0 w 408"/>
                <a:gd name="T43" fmla="*/ 0 h 198"/>
                <a:gd name="T44" fmla="*/ 0 w 408"/>
                <a:gd name="T45" fmla="*/ 0 h 198"/>
                <a:gd name="T46" fmla="*/ 0 w 408"/>
                <a:gd name="T47" fmla="*/ 0 h 198"/>
                <a:gd name="T48" fmla="*/ 0 w 408"/>
                <a:gd name="T49" fmla="*/ 0 h 198"/>
                <a:gd name="T50" fmla="*/ 0 w 408"/>
                <a:gd name="T51" fmla="*/ 0 h 198"/>
                <a:gd name="T52" fmla="*/ 0 w 408"/>
                <a:gd name="T53" fmla="*/ 0 h 198"/>
                <a:gd name="T54" fmla="*/ 0 w 408"/>
                <a:gd name="T55" fmla="*/ 0 h 198"/>
                <a:gd name="T56" fmla="*/ 0 w 408"/>
                <a:gd name="T57" fmla="*/ 0 h 198"/>
                <a:gd name="T58" fmla="*/ 0 w 408"/>
                <a:gd name="T59" fmla="*/ 0 h 198"/>
                <a:gd name="T60" fmla="*/ 0 w 408"/>
                <a:gd name="T61" fmla="*/ 0 h 198"/>
                <a:gd name="T62" fmla="*/ 0 w 408"/>
                <a:gd name="T63" fmla="*/ 0 h 198"/>
                <a:gd name="T64" fmla="*/ 0 w 408"/>
                <a:gd name="T65" fmla="*/ 0 h 198"/>
                <a:gd name="T66" fmla="*/ 0 w 408"/>
                <a:gd name="T67" fmla="*/ 0 h 198"/>
                <a:gd name="T68" fmla="*/ 0 w 408"/>
                <a:gd name="T69" fmla="*/ 0 h 198"/>
                <a:gd name="T70" fmla="*/ 0 w 408"/>
                <a:gd name="T71" fmla="*/ 0 h 198"/>
                <a:gd name="T72" fmla="*/ 0 w 408"/>
                <a:gd name="T73" fmla="*/ 0 h 198"/>
                <a:gd name="T74" fmla="*/ 0 w 408"/>
                <a:gd name="T75" fmla="*/ 0 h 198"/>
                <a:gd name="T76" fmla="*/ 0 w 408"/>
                <a:gd name="T77" fmla="*/ 0 h 198"/>
                <a:gd name="T78" fmla="*/ 0 w 408"/>
                <a:gd name="T79" fmla="*/ 0 h 198"/>
                <a:gd name="T80" fmla="*/ 0 w 408"/>
                <a:gd name="T81" fmla="*/ 0 h 198"/>
                <a:gd name="T82" fmla="*/ 0 w 408"/>
                <a:gd name="T83" fmla="*/ 0 h 198"/>
                <a:gd name="T84" fmla="*/ 0 w 408"/>
                <a:gd name="T85" fmla="*/ 0 h 198"/>
                <a:gd name="T86" fmla="*/ 0 w 408"/>
                <a:gd name="T87" fmla="*/ 0 h 198"/>
                <a:gd name="T88" fmla="*/ 0 w 408"/>
                <a:gd name="T89" fmla="*/ 0 h 198"/>
                <a:gd name="T90" fmla="*/ 0 w 408"/>
                <a:gd name="T91" fmla="*/ 0 h 198"/>
                <a:gd name="T92" fmla="*/ 0 w 408"/>
                <a:gd name="T93" fmla="*/ 0 h 198"/>
                <a:gd name="T94" fmla="*/ 0 w 408"/>
                <a:gd name="T95" fmla="*/ 0 h 198"/>
                <a:gd name="T96" fmla="*/ 0 w 408"/>
                <a:gd name="T97" fmla="*/ 0 h 198"/>
                <a:gd name="T98" fmla="*/ 0 w 408"/>
                <a:gd name="T99" fmla="*/ 0 h 198"/>
                <a:gd name="T100" fmla="*/ 0 w 408"/>
                <a:gd name="T101" fmla="*/ 0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0" name="Nicaragua" descr="© INSCALE GmbH, 15.06.2010"/>
            <p:cNvSpPr>
              <a:spLocks/>
            </p:cNvSpPr>
            <p:nvPr/>
          </p:nvSpPr>
          <p:spPr bwMode="gray">
            <a:xfrm>
              <a:off x="3203127" y="2889487"/>
              <a:ext cx="106113" cy="106217"/>
            </a:xfrm>
            <a:custGeom>
              <a:avLst/>
              <a:gdLst>
                <a:gd name="T0" fmla="*/ 0 w 324"/>
                <a:gd name="T1" fmla="*/ 0 h 330"/>
                <a:gd name="T2" fmla="*/ 0 w 324"/>
                <a:gd name="T3" fmla="*/ 0 h 330"/>
                <a:gd name="T4" fmla="*/ 0 w 324"/>
                <a:gd name="T5" fmla="*/ 0 h 330"/>
                <a:gd name="T6" fmla="*/ 0 w 324"/>
                <a:gd name="T7" fmla="*/ 0 h 330"/>
                <a:gd name="T8" fmla="*/ 0 w 324"/>
                <a:gd name="T9" fmla="*/ 0 h 330"/>
                <a:gd name="T10" fmla="*/ 0 w 324"/>
                <a:gd name="T11" fmla="*/ 0 h 330"/>
                <a:gd name="T12" fmla="*/ 0 w 324"/>
                <a:gd name="T13" fmla="*/ 0 h 330"/>
                <a:gd name="T14" fmla="*/ 0 w 324"/>
                <a:gd name="T15" fmla="*/ 0 h 330"/>
                <a:gd name="T16" fmla="*/ 0 w 324"/>
                <a:gd name="T17" fmla="*/ 0 h 330"/>
                <a:gd name="T18" fmla="*/ 0 w 324"/>
                <a:gd name="T19" fmla="*/ 0 h 330"/>
                <a:gd name="T20" fmla="*/ 0 w 324"/>
                <a:gd name="T21" fmla="*/ 0 h 330"/>
                <a:gd name="T22" fmla="*/ 0 w 324"/>
                <a:gd name="T23" fmla="*/ 0 h 330"/>
                <a:gd name="T24" fmla="*/ 0 w 324"/>
                <a:gd name="T25" fmla="*/ 0 h 330"/>
                <a:gd name="T26" fmla="*/ 0 w 324"/>
                <a:gd name="T27" fmla="*/ 0 h 330"/>
                <a:gd name="T28" fmla="*/ 0 w 324"/>
                <a:gd name="T29" fmla="*/ 0 h 330"/>
                <a:gd name="T30" fmla="*/ 0 w 324"/>
                <a:gd name="T31" fmla="*/ 0 h 330"/>
                <a:gd name="T32" fmla="*/ 0 w 324"/>
                <a:gd name="T33" fmla="*/ 0 h 330"/>
                <a:gd name="T34" fmla="*/ 0 w 324"/>
                <a:gd name="T35" fmla="*/ 0 h 330"/>
                <a:gd name="T36" fmla="*/ 0 w 324"/>
                <a:gd name="T37" fmla="*/ 0 h 330"/>
                <a:gd name="T38" fmla="*/ 0 w 324"/>
                <a:gd name="T39" fmla="*/ 0 h 330"/>
                <a:gd name="T40" fmla="*/ 0 w 324"/>
                <a:gd name="T41" fmla="*/ 0 h 330"/>
                <a:gd name="T42" fmla="*/ 0 w 324"/>
                <a:gd name="T43" fmla="*/ 0 h 330"/>
                <a:gd name="T44" fmla="*/ 0 w 324"/>
                <a:gd name="T45" fmla="*/ 0 h 330"/>
                <a:gd name="T46" fmla="*/ 0 w 324"/>
                <a:gd name="T47" fmla="*/ 0 h 330"/>
                <a:gd name="T48" fmla="*/ 0 w 324"/>
                <a:gd name="T49" fmla="*/ 0 h 330"/>
                <a:gd name="T50" fmla="*/ 0 w 324"/>
                <a:gd name="T51" fmla="*/ 0 h 330"/>
                <a:gd name="T52" fmla="*/ 0 w 324"/>
                <a:gd name="T53" fmla="*/ 0 h 330"/>
                <a:gd name="T54" fmla="*/ 0 w 324"/>
                <a:gd name="T55" fmla="*/ 0 h 330"/>
                <a:gd name="T56" fmla="*/ 0 w 324"/>
                <a:gd name="T57" fmla="*/ 0 h 330"/>
                <a:gd name="T58" fmla="*/ 0 w 324"/>
                <a:gd name="T59" fmla="*/ 0 h 330"/>
                <a:gd name="T60" fmla="*/ 0 w 324"/>
                <a:gd name="T61" fmla="*/ 0 h 330"/>
                <a:gd name="T62" fmla="*/ 0 w 324"/>
                <a:gd name="T63" fmla="*/ 0 h 330"/>
                <a:gd name="T64" fmla="*/ 0 w 324"/>
                <a:gd name="T65" fmla="*/ 0 h 330"/>
                <a:gd name="T66" fmla="*/ 0 w 324"/>
                <a:gd name="T67" fmla="*/ 0 h 330"/>
                <a:gd name="T68" fmla="*/ 0 w 324"/>
                <a:gd name="T69" fmla="*/ 0 h 330"/>
                <a:gd name="T70" fmla="*/ 0 w 324"/>
                <a:gd name="T71" fmla="*/ 0 h 330"/>
                <a:gd name="T72" fmla="*/ 0 w 324"/>
                <a:gd name="T73" fmla="*/ 0 h 330"/>
                <a:gd name="T74" fmla="*/ 0 w 324"/>
                <a:gd name="T75" fmla="*/ 0 h 330"/>
                <a:gd name="T76" fmla="*/ 0 w 324"/>
                <a:gd name="T77" fmla="*/ 0 h 330"/>
                <a:gd name="T78" fmla="*/ 0 w 324"/>
                <a:gd name="T79" fmla="*/ 0 h 330"/>
                <a:gd name="T80" fmla="*/ 0 w 324"/>
                <a:gd name="T81" fmla="*/ 0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2" name="Newfoundland" descr="© INSCALE GmbH, 15.06.2010"/>
            <p:cNvSpPr>
              <a:spLocks/>
            </p:cNvSpPr>
            <p:nvPr/>
          </p:nvSpPr>
          <p:spPr bwMode="gray">
            <a:xfrm>
              <a:off x="4030296" y="1948707"/>
              <a:ext cx="138074" cy="123920"/>
            </a:xfrm>
            <a:custGeom>
              <a:avLst/>
              <a:gdLst>
                <a:gd name="T0" fmla="*/ 0 w 426"/>
                <a:gd name="T1" fmla="*/ 0 h 384"/>
                <a:gd name="T2" fmla="*/ 0 w 426"/>
                <a:gd name="T3" fmla="*/ 0 h 384"/>
                <a:gd name="T4" fmla="*/ 0 w 426"/>
                <a:gd name="T5" fmla="*/ 0 h 384"/>
                <a:gd name="T6" fmla="*/ 0 w 426"/>
                <a:gd name="T7" fmla="*/ 0 h 384"/>
                <a:gd name="T8" fmla="*/ 0 w 426"/>
                <a:gd name="T9" fmla="*/ 0 h 384"/>
                <a:gd name="T10" fmla="*/ 0 w 426"/>
                <a:gd name="T11" fmla="*/ 0 h 384"/>
                <a:gd name="T12" fmla="*/ 0 w 426"/>
                <a:gd name="T13" fmla="*/ 0 h 384"/>
                <a:gd name="T14" fmla="*/ 0 w 426"/>
                <a:gd name="T15" fmla="*/ 0 h 384"/>
                <a:gd name="T16" fmla="*/ 0 w 426"/>
                <a:gd name="T17" fmla="*/ 0 h 384"/>
                <a:gd name="T18" fmla="*/ 0 w 426"/>
                <a:gd name="T19" fmla="*/ 0 h 384"/>
                <a:gd name="T20" fmla="*/ 0 w 426"/>
                <a:gd name="T21" fmla="*/ 0 h 384"/>
                <a:gd name="T22" fmla="*/ 0 w 426"/>
                <a:gd name="T23" fmla="*/ 0 h 384"/>
                <a:gd name="T24" fmla="*/ 0 w 426"/>
                <a:gd name="T25" fmla="*/ 0 h 384"/>
                <a:gd name="T26" fmla="*/ 0 w 426"/>
                <a:gd name="T27" fmla="*/ 0 h 384"/>
                <a:gd name="T28" fmla="*/ 0 w 426"/>
                <a:gd name="T29" fmla="*/ 0 h 384"/>
                <a:gd name="T30" fmla="*/ 0 w 426"/>
                <a:gd name="T31" fmla="*/ 0 h 384"/>
                <a:gd name="T32" fmla="*/ 0 w 426"/>
                <a:gd name="T33" fmla="*/ 0 h 384"/>
                <a:gd name="T34" fmla="*/ 0 w 426"/>
                <a:gd name="T35" fmla="*/ 0 h 384"/>
                <a:gd name="T36" fmla="*/ 0 w 426"/>
                <a:gd name="T37" fmla="*/ 0 h 384"/>
                <a:gd name="T38" fmla="*/ 0 w 426"/>
                <a:gd name="T39" fmla="*/ 0 h 384"/>
                <a:gd name="T40" fmla="*/ 0 w 426"/>
                <a:gd name="T41" fmla="*/ 0 h 384"/>
                <a:gd name="T42" fmla="*/ 0 w 426"/>
                <a:gd name="T43" fmla="*/ 0 h 384"/>
                <a:gd name="T44" fmla="*/ 0 w 426"/>
                <a:gd name="T45" fmla="*/ 0 h 384"/>
                <a:gd name="T46" fmla="*/ 0 w 426"/>
                <a:gd name="T47" fmla="*/ 0 h 384"/>
                <a:gd name="T48" fmla="*/ 0 w 426"/>
                <a:gd name="T49" fmla="*/ 0 h 384"/>
                <a:gd name="T50" fmla="*/ 0 w 426"/>
                <a:gd name="T51" fmla="*/ 0 h 384"/>
                <a:gd name="T52" fmla="*/ 0 w 426"/>
                <a:gd name="T53" fmla="*/ 0 h 384"/>
                <a:gd name="T54" fmla="*/ 0 w 426"/>
                <a:gd name="T55" fmla="*/ 0 h 384"/>
                <a:gd name="T56" fmla="*/ 0 w 426"/>
                <a:gd name="T57" fmla="*/ 0 h 384"/>
                <a:gd name="T58" fmla="*/ 0 w 426"/>
                <a:gd name="T59" fmla="*/ 0 h 384"/>
                <a:gd name="T60" fmla="*/ 0 w 426"/>
                <a:gd name="T61" fmla="*/ 0 h 384"/>
                <a:gd name="T62" fmla="*/ 0 w 426"/>
                <a:gd name="T63" fmla="*/ 0 h 384"/>
                <a:gd name="T64" fmla="*/ 0 w 426"/>
                <a:gd name="T65" fmla="*/ 0 h 384"/>
                <a:gd name="T66" fmla="*/ 0 w 426"/>
                <a:gd name="T67" fmla="*/ 0 h 384"/>
                <a:gd name="T68" fmla="*/ 0 w 426"/>
                <a:gd name="T69" fmla="*/ 0 h 384"/>
                <a:gd name="T70" fmla="*/ 0 w 426"/>
                <a:gd name="T71" fmla="*/ 0 h 384"/>
                <a:gd name="T72" fmla="*/ 0 w 426"/>
                <a:gd name="T73" fmla="*/ 0 h 384"/>
                <a:gd name="T74" fmla="*/ 0 w 426"/>
                <a:gd name="T75" fmla="*/ 0 h 384"/>
                <a:gd name="T76" fmla="*/ 0 w 426"/>
                <a:gd name="T77" fmla="*/ 0 h 384"/>
                <a:gd name="T78" fmla="*/ 0 w 426"/>
                <a:gd name="T79" fmla="*/ 0 h 384"/>
                <a:gd name="T80" fmla="*/ 0 w 426"/>
                <a:gd name="T81" fmla="*/ 0 h 384"/>
                <a:gd name="T82" fmla="*/ 0 w 426"/>
                <a:gd name="T83" fmla="*/ 0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2" name="Mexico" descr="© INSCALE GmbH, 15.06.2010"/>
            <p:cNvSpPr>
              <a:spLocks/>
            </p:cNvSpPr>
            <p:nvPr/>
          </p:nvSpPr>
          <p:spPr bwMode="gray">
            <a:xfrm>
              <a:off x="2646994" y="2429213"/>
              <a:ext cx="603436" cy="467861"/>
            </a:xfrm>
            <a:custGeom>
              <a:avLst/>
              <a:gdLst>
                <a:gd name="T0" fmla="*/ 0 w 1860"/>
                <a:gd name="T1" fmla="*/ 0 h 1458"/>
                <a:gd name="T2" fmla="*/ 0 w 1860"/>
                <a:gd name="T3" fmla="*/ 0 h 1458"/>
                <a:gd name="T4" fmla="*/ 0 w 1860"/>
                <a:gd name="T5" fmla="*/ 0 h 1458"/>
                <a:gd name="T6" fmla="*/ 0 w 1860"/>
                <a:gd name="T7" fmla="*/ 0 h 1458"/>
                <a:gd name="T8" fmla="*/ 0 w 1860"/>
                <a:gd name="T9" fmla="*/ 0 h 1458"/>
                <a:gd name="T10" fmla="*/ 0 w 1860"/>
                <a:gd name="T11" fmla="*/ 0 h 1458"/>
                <a:gd name="T12" fmla="*/ 0 w 1860"/>
                <a:gd name="T13" fmla="*/ 0 h 1458"/>
                <a:gd name="T14" fmla="*/ 0 w 1860"/>
                <a:gd name="T15" fmla="*/ 0 h 1458"/>
                <a:gd name="T16" fmla="*/ 0 w 1860"/>
                <a:gd name="T17" fmla="*/ 0 h 1458"/>
                <a:gd name="T18" fmla="*/ 0 w 1860"/>
                <a:gd name="T19" fmla="*/ 0 h 1458"/>
                <a:gd name="T20" fmla="*/ 0 w 1860"/>
                <a:gd name="T21" fmla="*/ 0 h 1458"/>
                <a:gd name="T22" fmla="*/ 0 w 1860"/>
                <a:gd name="T23" fmla="*/ 0 h 1458"/>
                <a:gd name="T24" fmla="*/ 0 w 1860"/>
                <a:gd name="T25" fmla="*/ 0 h 1458"/>
                <a:gd name="T26" fmla="*/ 0 w 1860"/>
                <a:gd name="T27" fmla="*/ 0 h 1458"/>
                <a:gd name="T28" fmla="*/ 0 w 1860"/>
                <a:gd name="T29" fmla="*/ 0 h 1458"/>
                <a:gd name="T30" fmla="*/ 0 w 1860"/>
                <a:gd name="T31" fmla="*/ 0 h 1458"/>
                <a:gd name="T32" fmla="*/ 0 w 1860"/>
                <a:gd name="T33" fmla="*/ 0 h 1458"/>
                <a:gd name="T34" fmla="*/ 0 w 1860"/>
                <a:gd name="T35" fmla="*/ 0 h 1458"/>
                <a:gd name="T36" fmla="*/ 0 w 1860"/>
                <a:gd name="T37" fmla="*/ 0 h 1458"/>
                <a:gd name="T38" fmla="*/ 0 w 1860"/>
                <a:gd name="T39" fmla="*/ 0 h 1458"/>
                <a:gd name="T40" fmla="*/ 0 w 1860"/>
                <a:gd name="T41" fmla="*/ 0 h 1458"/>
                <a:gd name="T42" fmla="*/ 0 w 1860"/>
                <a:gd name="T43" fmla="*/ 0 h 1458"/>
                <a:gd name="T44" fmla="*/ 0 w 1860"/>
                <a:gd name="T45" fmla="*/ 0 h 1458"/>
                <a:gd name="T46" fmla="*/ 0 w 1860"/>
                <a:gd name="T47" fmla="*/ 0 h 1458"/>
                <a:gd name="T48" fmla="*/ 0 w 1860"/>
                <a:gd name="T49" fmla="*/ 0 h 1458"/>
                <a:gd name="T50" fmla="*/ 0 w 1860"/>
                <a:gd name="T51" fmla="*/ 0 h 1458"/>
                <a:gd name="T52" fmla="*/ 0 w 1860"/>
                <a:gd name="T53" fmla="*/ 0 h 1458"/>
                <a:gd name="T54" fmla="*/ 0 w 1860"/>
                <a:gd name="T55" fmla="*/ 0 h 1458"/>
                <a:gd name="T56" fmla="*/ 0 w 1860"/>
                <a:gd name="T57" fmla="*/ 0 h 1458"/>
                <a:gd name="T58" fmla="*/ 0 w 1860"/>
                <a:gd name="T59" fmla="*/ 0 h 1458"/>
                <a:gd name="T60" fmla="*/ 0 w 1860"/>
                <a:gd name="T61" fmla="*/ 0 h 1458"/>
                <a:gd name="T62" fmla="*/ 0 w 1860"/>
                <a:gd name="T63" fmla="*/ 0 h 1458"/>
                <a:gd name="T64" fmla="*/ 0 w 1860"/>
                <a:gd name="T65" fmla="*/ 0 h 1458"/>
                <a:gd name="T66" fmla="*/ 0 w 1860"/>
                <a:gd name="T67" fmla="*/ 0 h 1458"/>
                <a:gd name="T68" fmla="*/ 0 w 1860"/>
                <a:gd name="T69" fmla="*/ 0 h 1458"/>
                <a:gd name="T70" fmla="*/ 0 w 1860"/>
                <a:gd name="T71" fmla="*/ 0 h 1458"/>
                <a:gd name="T72" fmla="*/ 0 w 1860"/>
                <a:gd name="T73" fmla="*/ 0 h 1458"/>
                <a:gd name="T74" fmla="*/ 0 w 1860"/>
                <a:gd name="T75" fmla="*/ 0 h 1458"/>
                <a:gd name="T76" fmla="*/ 0 w 1860"/>
                <a:gd name="T77" fmla="*/ 0 h 1458"/>
                <a:gd name="T78" fmla="*/ 0 w 1860"/>
                <a:gd name="T79" fmla="*/ 0 h 1458"/>
                <a:gd name="T80" fmla="*/ 0 w 1860"/>
                <a:gd name="T81" fmla="*/ 0 h 1458"/>
                <a:gd name="T82" fmla="*/ 0 w 1860"/>
                <a:gd name="T83" fmla="*/ 0 h 1458"/>
                <a:gd name="T84" fmla="*/ 0 w 1860"/>
                <a:gd name="T85" fmla="*/ 0 h 1458"/>
                <a:gd name="T86" fmla="*/ 0 w 1860"/>
                <a:gd name="T87" fmla="*/ 0 h 1458"/>
                <a:gd name="T88" fmla="*/ 0 w 1860"/>
                <a:gd name="T89" fmla="*/ 0 h 1458"/>
                <a:gd name="T90" fmla="*/ 0 w 1860"/>
                <a:gd name="T91" fmla="*/ 0 h 1458"/>
                <a:gd name="T92" fmla="*/ 0 w 1860"/>
                <a:gd name="T93" fmla="*/ 0 h 1458"/>
                <a:gd name="T94" fmla="*/ 0 w 1860"/>
                <a:gd name="T95" fmla="*/ 0 h 1458"/>
                <a:gd name="T96" fmla="*/ 0 w 1860"/>
                <a:gd name="T97" fmla="*/ 0 h 1458"/>
                <a:gd name="T98" fmla="*/ 0 w 1860"/>
                <a:gd name="T99" fmla="*/ 0 h 1458"/>
                <a:gd name="T100" fmla="*/ 0 w 1860"/>
                <a:gd name="T101" fmla="*/ 0 h 1458"/>
                <a:gd name="T102" fmla="*/ 0 w 1860"/>
                <a:gd name="T103" fmla="*/ 0 h 1458"/>
                <a:gd name="T104" fmla="*/ 0 w 1860"/>
                <a:gd name="T105" fmla="*/ 0 h 1458"/>
                <a:gd name="T106" fmla="*/ 0 w 1860"/>
                <a:gd name="T107" fmla="*/ 0 h 1458"/>
                <a:gd name="T108" fmla="*/ 0 w 1860"/>
                <a:gd name="T109" fmla="*/ 0 h 1458"/>
                <a:gd name="T110" fmla="*/ 0 w 1860"/>
                <a:gd name="T111" fmla="*/ 0 h 1458"/>
                <a:gd name="T112" fmla="*/ 0 w 1860"/>
                <a:gd name="T113" fmla="*/ 0 h 1458"/>
                <a:gd name="T114" fmla="*/ 0 w 1860"/>
                <a:gd name="T115" fmla="*/ 0 h 1458"/>
                <a:gd name="T116" fmla="*/ 0 w 1860"/>
                <a:gd name="T117" fmla="*/ 0 h 1458"/>
                <a:gd name="T118" fmla="*/ 0 w 1860"/>
                <a:gd name="T119" fmla="*/ 0 h 1458"/>
                <a:gd name="T120" fmla="*/ 0 w 1860"/>
                <a:gd name="T121" fmla="*/ 0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365FC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7" name="Jamaica" descr="© INSCALE GmbH, 15.06.2010"/>
            <p:cNvSpPr>
              <a:spLocks/>
            </p:cNvSpPr>
            <p:nvPr/>
          </p:nvSpPr>
          <p:spPr bwMode="gray">
            <a:xfrm>
              <a:off x="3426859" y="2798444"/>
              <a:ext cx="49860" cy="16439"/>
            </a:xfrm>
            <a:custGeom>
              <a:avLst/>
              <a:gdLst>
                <a:gd name="T0" fmla="*/ 8 w 156"/>
                <a:gd name="T1" fmla="*/ 5 h 54"/>
                <a:gd name="T2" fmla="*/ 8 w 156"/>
                <a:gd name="T3" fmla="*/ 5 h 54"/>
                <a:gd name="T4" fmla="*/ 8 w 156"/>
                <a:gd name="T5" fmla="*/ 5 h 54"/>
                <a:gd name="T6" fmla="*/ 8 w 156"/>
                <a:gd name="T7" fmla="*/ 5 h 54"/>
                <a:gd name="T8" fmla="*/ 8 w 156"/>
                <a:gd name="T9" fmla="*/ 5 h 54"/>
                <a:gd name="T10" fmla="*/ 8 w 156"/>
                <a:gd name="T11" fmla="*/ 5 h 54"/>
                <a:gd name="T12" fmla="*/ 8 w 156"/>
                <a:gd name="T13" fmla="*/ 5 h 54"/>
                <a:gd name="T14" fmla="*/ 8 w 156"/>
                <a:gd name="T15" fmla="*/ 5 h 54"/>
                <a:gd name="T16" fmla="*/ 8 w 156"/>
                <a:gd name="T17" fmla="*/ 0 h 54"/>
                <a:gd name="T18" fmla="*/ 8 w 156"/>
                <a:gd name="T19" fmla="*/ 0 h 54"/>
                <a:gd name="T20" fmla="*/ 8 w 156"/>
                <a:gd name="T21" fmla="*/ 5 h 54"/>
                <a:gd name="T22" fmla="*/ 0 w 156"/>
                <a:gd name="T23" fmla="*/ 5 h 54"/>
                <a:gd name="T24" fmla="*/ 8 w 156"/>
                <a:gd name="T25" fmla="*/ 5 h 54"/>
                <a:gd name="T26" fmla="*/ 8 w 156"/>
                <a:gd name="T27" fmla="*/ 5 h 54"/>
                <a:gd name="T28" fmla="*/ 8 w 156"/>
                <a:gd name="T29" fmla="*/ 5 h 54"/>
                <a:gd name="T30" fmla="*/ 8 w 156"/>
                <a:gd name="T31" fmla="*/ 5 h 54"/>
                <a:gd name="T32" fmla="*/ 8 w 156"/>
                <a:gd name="T33" fmla="*/ 5 h 54"/>
                <a:gd name="T34" fmla="*/ 8 w 156"/>
                <a:gd name="T35" fmla="*/ 5 h 54"/>
                <a:gd name="T36" fmla="*/ 8 w 156"/>
                <a:gd name="T37" fmla="*/ 5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8" name="Honduras" descr="© INSCALE GmbH, 15.06.2010"/>
            <p:cNvSpPr>
              <a:spLocks/>
            </p:cNvSpPr>
            <p:nvPr/>
          </p:nvSpPr>
          <p:spPr bwMode="gray">
            <a:xfrm>
              <a:off x="3167330" y="2859139"/>
              <a:ext cx="145745" cy="79663"/>
            </a:xfrm>
            <a:custGeom>
              <a:avLst/>
              <a:gdLst>
                <a:gd name="T0" fmla="*/ 0 w 444"/>
                <a:gd name="T1" fmla="*/ 0 h 246"/>
                <a:gd name="T2" fmla="*/ 0 w 444"/>
                <a:gd name="T3" fmla="*/ 0 h 246"/>
                <a:gd name="T4" fmla="*/ 0 w 444"/>
                <a:gd name="T5" fmla="*/ 0 h 246"/>
                <a:gd name="T6" fmla="*/ 0 w 444"/>
                <a:gd name="T7" fmla="*/ 0 h 246"/>
                <a:gd name="T8" fmla="*/ 0 w 444"/>
                <a:gd name="T9" fmla="*/ 0 h 246"/>
                <a:gd name="T10" fmla="*/ 0 w 444"/>
                <a:gd name="T11" fmla="*/ 0 h 246"/>
                <a:gd name="T12" fmla="*/ 0 w 444"/>
                <a:gd name="T13" fmla="*/ 0 h 246"/>
                <a:gd name="T14" fmla="*/ 0 w 444"/>
                <a:gd name="T15" fmla="*/ 0 h 246"/>
                <a:gd name="T16" fmla="*/ 0 w 444"/>
                <a:gd name="T17" fmla="*/ 0 h 246"/>
                <a:gd name="T18" fmla="*/ 0 w 444"/>
                <a:gd name="T19" fmla="*/ 0 h 246"/>
                <a:gd name="T20" fmla="*/ 0 w 444"/>
                <a:gd name="T21" fmla="*/ 0 h 246"/>
                <a:gd name="T22" fmla="*/ 0 w 444"/>
                <a:gd name="T23" fmla="*/ 0 h 246"/>
                <a:gd name="T24" fmla="*/ 0 w 444"/>
                <a:gd name="T25" fmla="*/ 0 h 246"/>
                <a:gd name="T26" fmla="*/ 0 w 444"/>
                <a:gd name="T27" fmla="*/ 0 h 246"/>
                <a:gd name="T28" fmla="*/ 0 w 444"/>
                <a:gd name="T29" fmla="*/ 0 h 246"/>
                <a:gd name="T30" fmla="*/ 0 w 444"/>
                <a:gd name="T31" fmla="*/ 0 h 246"/>
                <a:gd name="T32" fmla="*/ 0 w 444"/>
                <a:gd name="T33" fmla="*/ 0 h 246"/>
                <a:gd name="T34" fmla="*/ 0 w 444"/>
                <a:gd name="T35" fmla="*/ 0 h 246"/>
                <a:gd name="T36" fmla="*/ 0 w 444"/>
                <a:gd name="T37" fmla="*/ 0 h 246"/>
                <a:gd name="T38" fmla="*/ 0 w 444"/>
                <a:gd name="T39" fmla="*/ 0 h 246"/>
                <a:gd name="T40" fmla="*/ 0 w 444"/>
                <a:gd name="T41" fmla="*/ 0 h 246"/>
                <a:gd name="T42" fmla="*/ 0 w 444"/>
                <a:gd name="T43" fmla="*/ 0 h 246"/>
                <a:gd name="T44" fmla="*/ 0 w 444"/>
                <a:gd name="T45" fmla="*/ 0 h 246"/>
                <a:gd name="T46" fmla="*/ 0 w 444"/>
                <a:gd name="T47" fmla="*/ 0 h 246"/>
                <a:gd name="T48" fmla="*/ 0 w 444"/>
                <a:gd name="T49" fmla="*/ 0 h 246"/>
                <a:gd name="T50" fmla="*/ 0 w 444"/>
                <a:gd name="T51" fmla="*/ 0 h 246"/>
                <a:gd name="T52" fmla="*/ 0 w 444"/>
                <a:gd name="T53" fmla="*/ 0 h 246"/>
                <a:gd name="T54" fmla="*/ 0 w 444"/>
                <a:gd name="T55" fmla="*/ 0 h 246"/>
                <a:gd name="T56" fmla="*/ 0 w 444"/>
                <a:gd name="T57" fmla="*/ 0 h 246"/>
                <a:gd name="T58" fmla="*/ 0 w 444"/>
                <a:gd name="T59" fmla="*/ 0 h 246"/>
                <a:gd name="T60" fmla="*/ 0 w 444"/>
                <a:gd name="T61" fmla="*/ 0 h 246"/>
                <a:gd name="T62" fmla="*/ 0 w 444"/>
                <a:gd name="T63" fmla="*/ 0 h 246"/>
                <a:gd name="T64" fmla="*/ 0 w 444"/>
                <a:gd name="T65" fmla="*/ 0 h 246"/>
                <a:gd name="T66" fmla="*/ 0 w 444"/>
                <a:gd name="T67" fmla="*/ 0 h 246"/>
                <a:gd name="T68" fmla="*/ 0 w 444"/>
                <a:gd name="T69" fmla="*/ 0 h 246"/>
                <a:gd name="T70" fmla="*/ 0 w 444"/>
                <a:gd name="T71" fmla="*/ 0 h 246"/>
                <a:gd name="T72" fmla="*/ 0 w 444"/>
                <a:gd name="T73" fmla="*/ 0 h 246"/>
                <a:gd name="T74" fmla="*/ 0 w 444"/>
                <a:gd name="T75" fmla="*/ 0 h 246"/>
                <a:gd name="T76" fmla="*/ 0 w 444"/>
                <a:gd name="T77" fmla="*/ 0 h 246"/>
                <a:gd name="T78" fmla="*/ 0 w 444"/>
                <a:gd name="T79" fmla="*/ 0 h 246"/>
                <a:gd name="T80" fmla="*/ 0 w 444"/>
                <a:gd name="T81" fmla="*/ 0 h 246"/>
                <a:gd name="T82" fmla="*/ 0 w 444"/>
                <a:gd name="T83" fmla="*/ 0 h 246"/>
                <a:gd name="T84" fmla="*/ 0 w 444"/>
                <a:gd name="T85" fmla="*/ 0 h 246"/>
                <a:gd name="T86" fmla="*/ 0 w 444"/>
                <a:gd name="T87" fmla="*/ 0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9" name="Haiti" descr="© INSCALE GmbH, 15.06.2010"/>
            <p:cNvSpPr>
              <a:spLocks/>
            </p:cNvSpPr>
            <p:nvPr/>
          </p:nvSpPr>
          <p:spPr bwMode="gray">
            <a:xfrm>
              <a:off x="3522744" y="2759245"/>
              <a:ext cx="63923" cy="50580"/>
            </a:xfrm>
            <a:custGeom>
              <a:avLst/>
              <a:gdLst>
                <a:gd name="T0" fmla="*/ 0 w 198"/>
                <a:gd name="T1" fmla="*/ 0 h 156"/>
                <a:gd name="T2" fmla="*/ 0 w 198"/>
                <a:gd name="T3" fmla="*/ 0 h 156"/>
                <a:gd name="T4" fmla="*/ 0 w 198"/>
                <a:gd name="T5" fmla="*/ 0 h 156"/>
                <a:gd name="T6" fmla="*/ 0 w 198"/>
                <a:gd name="T7" fmla="*/ 0 h 156"/>
                <a:gd name="T8" fmla="*/ 0 w 198"/>
                <a:gd name="T9" fmla="*/ 0 h 156"/>
                <a:gd name="T10" fmla="*/ 0 w 198"/>
                <a:gd name="T11" fmla="*/ 0 h 156"/>
                <a:gd name="T12" fmla="*/ 0 w 198"/>
                <a:gd name="T13" fmla="*/ 0 h 156"/>
                <a:gd name="T14" fmla="*/ 0 w 198"/>
                <a:gd name="T15" fmla="*/ 0 h 156"/>
                <a:gd name="T16" fmla="*/ 0 w 198"/>
                <a:gd name="T17" fmla="*/ 0 h 156"/>
                <a:gd name="T18" fmla="*/ 0 w 198"/>
                <a:gd name="T19" fmla="*/ 0 h 156"/>
                <a:gd name="T20" fmla="*/ 0 w 198"/>
                <a:gd name="T21" fmla="*/ 0 h 156"/>
                <a:gd name="T22" fmla="*/ 0 w 198"/>
                <a:gd name="T23" fmla="*/ 0 h 156"/>
                <a:gd name="T24" fmla="*/ 0 w 198"/>
                <a:gd name="T25" fmla="*/ 0 h 156"/>
                <a:gd name="T26" fmla="*/ 0 w 198"/>
                <a:gd name="T27" fmla="*/ 0 h 156"/>
                <a:gd name="T28" fmla="*/ 0 w 198"/>
                <a:gd name="T29" fmla="*/ 0 h 156"/>
                <a:gd name="T30" fmla="*/ 0 w 198"/>
                <a:gd name="T31" fmla="*/ 0 h 156"/>
                <a:gd name="T32" fmla="*/ 0 w 198"/>
                <a:gd name="T33" fmla="*/ 0 h 156"/>
                <a:gd name="T34" fmla="*/ 0 w 198"/>
                <a:gd name="T35" fmla="*/ 0 h 156"/>
                <a:gd name="T36" fmla="*/ 0 w 198"/>
                <a:gd name="T37" fmla="*/ 0 h 156"/>
                <a:gd name="T38" fmla="*/ 0 w 198"/>
                <a:gd name="T39" fmla="*/ 0 h 156"/>
                <a:gd name="T40" fmla="*/ 0 w 198"/>
                <a:gd name="T41" fmla="*/ 0 h 156"/>
                <a:gd name="T42" fmla="*/ 0 w 198"/>
                <a:gd name="T43" fmla="*/ 0 h 156"/>
                <a:gd name="T44" fmla="*/ 0 w 198"/>
                <a:gd name="T45" fmla="*/ 0 h 156"/>
                <a:gd name="T46" fmla="*/ 0 w 198"/>
                <a:gd name="T47" fmla="*/ 0 h 156"/>
                <a:gd name="T48" fmla="*/ 0 w 198"/>
                <a:gd name="T49" fmla="*/ 0 h 156"/>
                <a:gd name="T50" fmla="*/ 0 w 198"/>
                <a:gd name="T51" fmla="*/ 0 h 156"/>
                <a:gd name="T52" fmla="*/ 0 w 198"/>
                <a:gd name="T53" fmla="*/ 0 h 156"/>
                <a:gd name="T54" fmla="*/ 0 w 198"/>
                <a:gd name="T55" fmla="*/ 0 h 156"/>
                <a:gd name="T56" fmla="*/ 0 w 198"/>
                <a:gd name="T57" fmla="*/ 0 h 156"/>
                <a:gd name="T58" fmla="*/ 0 w 198"/>
                <a:gd name="T59" fmla="*/ 0 h 156"/>
                <a:gd name="T60" fmla="*/ 0 w 198"/>
                <a:gd name="T61" fmla="*/ 0 h 156"/>
                <a:gd name="T62" fmla="*/ 0 w 198"/>
                <a:gd name="T63" fmla="*/ 0 h 156"/>
                <a:gd name="T64" fmla="*/ 0 w 198"/>
                <a:gd name="T65" fmla="*/ 0 h 156"/>
                <a:gd name="T66" fmla="*/ 0 w 198"/>
                <a:gd name="T67" fmla="*/ 0 h 156"/>
                <a:gd name="T68" fmla="*/ 0 w 198"/>
                <a:gd name="T69" fmla="*/ 0 h 156"/>
                <a:gd name="T70" fmla="*/ 0 w 198"/>
                <a:gd name="T71" fmla="*/ 0 h 156"/>
                <a:gd name="T72" fmla="*/ 0 w 198"/>
                <a:gd name="T73" fmla="*/ 0 h 156"/>
                <a:gd name="T74" fmla="*/ 0 w 198"/>
                <a:gd name="T75" fmla="*/ 0 h 156"/>
                <a:gd name="T76" fmla="*/ 0 w 198"/>
                <a:gd name="T77" fmla="*/ 0 h 156"/>
                <a:gd name="T78" fmla="*/ 0 w 198"/>
                <a:gd name="T79" fmla="*/ 0 h 156"/>
                <a:gd name="T80" fmla="*/ 0 w 198"/>
                <a:gd name="T81" fmla="*/ 0 h 156"/>
                <a:gd name="T82" fmla="*/ 0 w 198"/>
                <a:gd name="T83" fmla="*/ 0 h 156"/>
                <a:gd name="T84" fmla="*/ 0 w 198"/>
                <a:gd name="T85" fmla="*/ 0 h 156"/>
                <a:gd name="T86" fmla="*/ 0 w 198"/>
                <a:gd name="T87" fmla="*/ 0 h 156"/>
                <a:gd name="T88" fmla="*/ 0 w 198"/>
                <a:gd name="T89" fmla="*/ 0 h 156"/>
                <a:gd name="T90" fmla="*/ 0 w 198"/>
                <a:gd name="T91" fmla="*/ 0 h 156"/>
                <a:gd name="T92" fmla="*/ 0 w 198"/>
                <a:gd name="T93" fmla="*/ 0 h 156"/>
                <a:gd name="T94" fmla="*/ 0 w 198"/>
                <a:gd name="T95" fmla="*/ 0 h 156"/>
                <a:gd name="T96" fmla="*/ 0 w 198"/>
                <a:gd name="T97" fmla="*/ 0 h 156"/>
                <a:gd name="T98" fmla="*/ 0 w 198"/>
                <a:gd name="T99" fmla="*/ 0 h 156"/>
                <a:gd name="T100" fmla="*/ 0 w 198"/>
                <a:gd name="T101" fmla="*/ 0 h 156"/>
                <a:gd name="T102" fmla="*/ 0 w 198"/>
                <a:gd name="T103" fmla="*/ 0 h 156"/>
                <a:gd name="T104" fmla="*/ 0 w 198"/>
                <a:gd name="T105" fmla="*/ 0 h 156"/>
                <a:gd name="T106" fmla="*/ 0 w 198"/>
                <a:gd name="T107" fmla="*/ 0 h 156"/>
                <a:gd name="T108" fmla="*/ 0 w 198"/>
                <a:gd name="T109" fmla="*/ 0 h 156"/>
                <a:gd name="T110" fmla="*/ 0 w 198"/>
                <a:gd name="T111" fmla="*/ 0 h 156"/>
                <a:gd name="T112" fmla="*/ 0 w 198"/>
                <a:gd name="T113" fmla="*/ 0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0" name="Guyane (French Guiana)" descr="© INSCALE GmbH, 15.06.2010"/>
            <p:cNvSpPr>
              <a:spLocks/>
            </p:cNvSpPr>
            <p:nvPr/>
          </p:nvSpPr>
          <p:spPr bwMode="gray">
            <a:xfrm>
              <a:off x="3948474" y="3124682"/>
              <a:ext cx="66480" cy="94837"/>
            </a:xfrm>
            <a:custGeom>
              <a:avLst/>
              <a:gdLst>
                <a:gd name="T0" fmla="*/ 2147483646 w 52"/>
                <a:gd name="T1" fmla="*/ 1691951637 h 76"/>
                <a:gd name="T2" fmla="*/ 2147483646 w 52"/>
                <a:gd name="T3" fmla="*/ 1691951637 h 76"/>
                <a:gd name="T4" fmla="*/ 2147483646 w 52"/>
                <a:gd name="T5" fmla="*/ 1691951637 h 76"/>
                <a:gd name="T6" fmla="*/ 2147483646 w 52"/>
                <a:gd name="T7" fmla="*/ 1691951637 h 76"/>
                <a:gd name="T8" fmla="*/ 2147483646 w 52"/>
                <a:gd name="T9" fmla="*/ 1691951637 h 76"/>
                <a:gd name="T10" fmla="*/ 2147483646 w 52"/>
                <a:gd name="T11" fmla="*/ 1691951637 h 76"/>
                <a:gd name="T12" fmla="*/ 2147483646 w 52"/>
                <a:gd name="T13" fmla="*/ 1691951637 h 76"/>
                <a:gd name="T14" fmla="*/ 2147483646 w 52"/>
                <a:gd name="T15" fmla="*/ 1691951637 h 76"/>
                <a:gd name="T16" fmla="*/ 2147483646 w 52"/>
                <a:gd name="T17" fmla="*/ 1691951637 h 76"/>
                <a:gd name="T18" fmla="*/ 2147483646 w 52"/>
                <a:gd name="T19" fmla="*/ 1691951637 h 76"/>
                <a:gd name="T20" fmla="*/ 2147483646 w 52"/>
                <a:gd name="T21" fmla="*/ 1691951637 h 76"/>
                <a:gd name="T22" fmla="*/ 2147483646 w 52"/>
                <a:gd name="T23" fmla="*/ 0 h 76"/>
                <a:gd name="T24" fmla="*/ 2147483646 w 52"/>
                <a:gd name="T25" fmla="*/ 1691951637 h 76"/>
                <a:gd name="T26" fmla="*/ 2147483646 w 52"/>
                <a:gd name="T27" fmla="*/ 1691951637 h 76"/>
                <a:gd name="T28" fmla="*/ 2147483646 w 52"/>
                <a:gd name="T29" fmla="*/ 1691951637 h 76"/>
                <a:gd name="T30" fmla="*/ 2147483646 w 52"/>
                <a:gd name="T31" fmla="*/ 1691951637 h 76"/>
                <a:gd name="T32" fmla="*/ 2147483646 w 52"/>
                <a:gd name="T33" fmla="*/ 1691951637 h 76"/>
                <a:gd name="T34" fmla="*/ 2147483646 w 52"/>
                <a:gd name="T35" fmla="*/ 1691951637 h 76"/>
                <a:gd name="T36" fmla="*/ 2147483646 w 52"/>
                <a:gd name="T37" fmla="*/ 1691951637 h 76"/>
                <a:gd name="T38" fmla="*/ 2147483646 w 52"/>
                <a:gd name="T39" fmla="*/ 1691951637 h 76"/>
                <a:gd name="T40" fmla="*/ 2147483646 w 52"/>
                <a:gd name="T41" fmla="*/ 1691951637 h 76"/>
                <a:gd name="T42" fmla="*/ 2147483646 w 52"/>
                <a:gd name="T43" fmla="*/ 1691951637 h 76"/>
                <a:gd name="T44" fmla="*/ 2147483646 w 52"/>
                <a:gd name="T45" fmla="*/ 1691951637 h 76"/>
                <a:gd name="T46" fmla="*/ 2147483646 w 52"/>
                <a:gd name="T47" fmla="*/ 1691951637 h 76"/>
                <a:gd name="T48" fmla="*/ 2147483646 w 52"/>
                <a:gd name="T49" fmla="*/ 1691951637 h 76"/>
                <a:gd name="T50" fmla="*/ 2147483646 w 52"/>
                <a:gd name="T51" fmla="*/ 1691951637 h 76"/>
                <a:gd name="T52" fmla="*/ 2147483646 w 52"/>
                <a:gd name="T53" fmla="*/ 1691951637 h 76"/>
                <a:gd name="T54" fmla="*/ 2147483646 w 52"/>
                <a:gd name="T55" fmla="*/ 1691951637 h 76"/>
                <a:gd name="T56" fmla="*/ 2147483646 w 52"/>
                <a:gd name="T57" fmla="*/ 1691951637 h 76"/>
                <a:gd name="T58" fmla="*/ 2147483646 w 52"/>
                <a:gd name="T59" fmla="*/ 1691951637 h 76"/>
                <a:gd name="T60" fmla="*/ 2147483646 w 52"/>
                <a:gd name="T61" fmla="*/ 1691951637 h 76"/>
                <a:gd name="T62" fmla="*/ 2147483646 w 52"/>
                <a:gd name="T63" fmla="*/ 1691951637 h 76"/>
                <a:gd name="T64" fmla="*/ 0 w 52"/>
                <a:gd name="T65" fmla="*/ 1691951637 h 76"/>
                <a:gd name="T66" fmla="*/ 0 w 52"/>
                <a:gd name="T67" fmla="*/ 1691951637 h 76"/>
                <a:gd name="T68" fmla="*/ 2147483646 w 52"/>
                <a:gd name="T69" fmla="*/ 1691951637 h 76"/>
                <a:gd name="T70" fmla="*/ 2147483646 w 52"/>
                <a:gd name="T71" fmla="*/ 1691951637 h 76"/>
                <a:gd name="T72" fmla="*/ 2147483646 w 52"/>
                <a:gd name="T73" fmla="*/ 1691951637 h 76"/>
                <a:gd name="T74" fmla="*/ 2147483646 w 52"/>
                <a:gd name="T75" fmla="*/ 1691951637 h 76"/>
                <a:gd name="T76" fmla="*/ 2147483646 w 52"/>
                <a:gd name="T77" fmla="*/ 1691951637 h 76"/>
                <a:gd name="T78" fmla="*/ 2147483646 w 52"/>
                <a:gd name="T79" fmla="*/ 1691951637 h 76"/>
                <a:gd name="T80" fmla="*/ 2147483646 w 52"/>
                <a:gd name="T81" fmla="*/ 1691951637 h 76"/>
                <a:gd name="T82" fmla="*/ 2147483646 w 52"/>
                <a:gd name="T83" fmla="*/ 1691951637 h 76"/>
                <a:gd name="T84" fmla="*/ 2147483646 w 52"/>
                <a:gd name="T85" fmla="*/ 1691951637 h 76"/>
                <a:gd name="T86" fmla="*/ 2147483646 w 52"/>
                <a:gd name="T87" fmla="*/ 1691951637 h 76"/>
                <a:gd name="T88" fmla="*/ 2147483646 w 52"/>
                <a:gd name="T89" fmla="*/ 1691951637 h 76"/>
                <a:gd name="T90" fmla="*/ 2147483646 w 52"/>
                <a:gd name="T91" fmla="*/ 1691951637 h 76"/>
                <a:gd name="T92" fmla="*/ 2147483646 w 52"/>
                <a:gd name="T93" fmla="*/ 1691951637 h 76"/>
                <a:gd name="T94" fmla="*/ 2147483646 w 52"/>
                <a:gd name="T95" fmla="*/ 1691951637 h 76"/>
                <a:gd name="T96" fmla="*/ 2147483646 w 52"/>
                <a:gd name="T97" fmla="*/ 1691951637 h 76"/>
                <a:gd name="T98" fmla="*/ 2147483646 w 52"/>
                <a:gd name="T99" fmla="*/ 1691951637 h 76"/>
                <a:gd name="T100" fmla="*/ 2147483646 w 52"/>
                <a:gd name="T101" fmla="*/ 1691951637 h 76"/>
                <a:gd name="T102" fmla="*/ 2147483646 w 52"/>
                <a:gd name="T103" fmla="*/ 1691951637 h 76"/>
                <a:gd name="T104" fmla="*/ 2147483646 w 52"/>
                <a:gd name="T105" fmla="*/ 1691951637 h 76"/>
                <a:gd name="T106" fmla="*/ 2147483646 w 52"/>
                <a:gd name="T107" fmla="*/ 1691951637 h 76"/>
                <a:gd name="T108" fmla="*/ 2147483646 w 52"/>
                <a:gd name="T109" fmla="*/ 1691951637 h 76"/>
                <a:gd name="T110" fmla="*/ 2147483646 w 52"/>
                <a:gd name="T111" fmla="*/ 1691951637 h 76"/>
                <a:gd name="T112" fmla="*/ 2147483646 w 52"/>
                <a:gd name="T113" fmla="*/ 1691951637 h 76"/>
                <a:gd name="T114" fmla="*/ 2147483646 w 52"/>
                <a:gd name="T115" fmla="*/ 169195163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1" name="Guyana" descr="© INSCALE GmbH, 15.06.2010"/>
            <p:cNvSpPr>
              <a:spLocks/>
            </p:cNvSpPr>
            <p:nvPr/>
          </p:nvSpPr>
          <p:spPr bwMode="gray">
            <a:xfrm>
              <a:off x="3793779" y="3055135"/>
              <a:ext cx="104834" cy="187144"/>
            </a:xfrm>
            <a:custGeom>
              <a:avLst/>
              <a:gdLst>
                <a:gd name="T0" fmla="*/ 0 w 324"/>
                <a:gd name="T1" fmla="*/ 0 h 582"/>
                <a:gd name="T2" fmla="*/ 0 w 324"/>
                <a:gd name="T3" fmla="*/ 0 h 582"/>
                <a:gd name="T4" fmla="*/ 0 w 324"/>
                <a:gd name="T5" fmla="*/ 0 h 582"/>
                <a:gd name="T6" fmla="*/ 0 w 324"/>
                <a:gd name="T7" fmla="*/ 0 h 582"/>
                <a:gd name="T8" fmla="*/ 0 w 324"/>
                <a:gd name="T9" fmla="*/ 0 h 582"/>
                <a:gd name="T10" fmla="*/ 0 w 324"/>
                <a:gd name="T11" fmla="*/ 0 h 582"/>
                <a:gd name="T12" fmla="*/ 0 w 324"/>
                <a:gd name="T13" fmla="*/ 0 h 582"/>
                <a:gd name="T14" fmla="*/ 0 w 324"/>
                <a:gd name="T15" fmla="*/ 0 h 582"/>
                <a:gd name="T16" fmla="*/ 0 w 324"/>
                <a:gd name="T17" fmla="*/ 0 h 582"/>
                <a:gd name="T18" fmla="*/ 0 w 324"/>
                <a:gd name="T19" fmla="*/ 0 h 582"/>
                <a:gd name="T20" fmla="*/ 0 w 324"/>
                <a:gd name="T21" fmla="*/ 0 h 582"/>
                <a:gd name="T22" fmla="*/ 0 w 324"/>
                <a:gd name="T23" fmla="*/ 0 h 582"/>
                <a:gd name="T24" fmla="*/ 0 w 324"/>
                <a:gd name="T25" fmla="*/ 0 h 582"/>
                <a:gd name="T26" fmla="*/ 0 w 324"/>
                <a:gd name="T27" fmla="*/ 0 h 582"/>
                <a:gd name="T28" fmla="*/ 0 w 324"/>
                <a:gd name="T29" fmla="*/ 0 h 582"/>
                <a:gd name="T30" fmla="*/ 0 w 324"/>
                <a:gd name="T31" fmla="*/ 0 h 582"/>
                <a:gd name="T32" fmla="*/ 0 w 324"/>
                <a:gd name="T33" fmla="*/ 0 h 582"/>
                <a:gd name="T34" fmla="*/ 0 w 324"/>
                <a:gd name="T35" fmla="*/ 0 h 582"/>
                <a:gd name="T36" fmla="*/ 0 w 324"/>
                <a:gd name="T37" fmla="*/ 0 h 582"/>
                <a:gd name="T38" fmla="*/ 0 w 324"/>
                <a:gd name="T39" fmla="*/ 0 h 582"/>
                <a:gd name="T40" fmla="*/ 0 w 324"/>
                <a:gd name="T41" fmla="*/ 0 h 582"/>
                <a:gd name="T42" fmla="*/ 0 w 324"/>
                <a:gd name="T43" fmla="*/ 0 h 582"/>
                <a:gd name="T44" fmla="*/ 0 w 324"/>
                <a:gd name="T45" fmla="*/ 0 h 582"/>
                <a:gd name="T46" fmla="*/ 0 w 324"/>
                <a:gd name="T47" fmla="*/ 0 h 582"/>
                <a:gd name="T48" fmla="*/ 0 w 324"/>
                <a:gd name="T49" fmla="*/ 0 h 582"/>
                <a:gd name="T50" fmla="*/ 0 w 324"/>
                <a:gd name="T51" fmla="*/ 0 h 582"/>
                <a:gd name="T52" fmla="*/ 0 w 324"/>
                <a:gd name="T53" fmla="*/ 0 h 582"/>
                <a:gd name="T54" fmla="*/ 0 w 324"/>
                <a:gd name="T55" fmla="*/ 0 h 582"/>
                <a:gd name="T56" fmla="*/ 0 w 324"/>
                <a:gd name="T57" fmla="*/ 0 h 582"/>
                <a:gd name="T58" fmla="*/ 0 w 324"/>
                <a:gd name="T59" fmla="*/ 0 h 582"/>
                <a:gd name="T60" fmla="*/ 0 w 324"/>
                <a:gd name="T61" fmla="*/ 0 h 582"/>
                <a:gd name="T62" fmla="*/ 0 w 324"/>
                <a:gd name="T63" fmla="*/ 0 h 582"/>
                <a:gd name="T64" fmla="*/ 0 w 324"/>
                <a:gd name="T65" fmla="*/ 0 h 582"/>
                <a:gd name="T66" fmla="*/ 0 w 324"/>
                <a:gd name="T67" fmla="*/ 0 h 582"/>
                <a:gd name="T68" fmla="*/ 0 w 324"/>
                <a:gd name="T69" fmla="*/ 0 h 582"/>
                <a:gd name="T70" fmla="*/ 0 w 324"/>
                <a:gd name="T71" fmla="*/ 0 h 582"/>
                <a:gd name="T72" fmla="*/ 0 w 324"/>
                <a:gd name="T73" fmla="*/ 0 h 582"/>
                <a:gd name="T74" fmla="*/ 0 w 324"/>
                <a:gd name="T75" fmla="*/ 0 h 582"/>
                <a:gd name="T76" fmla="*/ 0 w 324"/>
                <a:gd name="T77" fmla="*/ 0 h 582"/>
                <a:gd name="T78" fmla="*/ 0 w 324"/>
                <a:gd name="T79" fmla="*/ 0 h 582"/>
                <a:gd name="T80" fmla="*/ 0 w 324"/>
                <a:gd name="T81" fmla="*/ 0 h 582"/>
                <a:gd name="T82" fmla="*/ 0 w 324"/>
                <a:gd name="T83" fmla="*/ 0 h 582"/>
                <a:gd name="T84" fmla="*/ 0 w 324"/>
                <a:gd name="T85" fmla="*/ 0 h 582"/>
                <a:gd name="T86" fmla="*/ 0 w 324"/>
                <a:gd name="T87" fmla="*/ 0 h 582"/>
                <a:gd name="T88" fmla="*/ 0 w 324"/>
                <a:gd name="T89" fmla="*/ 0 h 582"/>
                <a:gd name="T90" fmla="*/ 0 w 324"/>
                <a:gd name="T91" fmla="*/ 0 h 582"/>
                <a:gd name="T92" fmla="*/ 0 w 324"/>
                <a:gd name="T93" fmla="*/ 0 h 582"/>
                <a:gd name="T94" fmla="*/ 0 w 324"/>
                <a:gd name="T95" fmla="*/ 0 h 582"/>
                <a:gd name="T96" fmla="*/ 0 w 324"/>
                <a:gd name="T97" fmla="*/ 0 h 582"/>
                <a:gd name="T98" fmla="*/ 0 w 324"/>
                <a:gd name="T99" fmla="*/ 0 h 582"/>
                <a:gd name="T100" fmla="*/ 0 w 324"/>
                <a:gd name="T101" fmla="*/ 0 h 582"/>
                <a:gd name="T102" fmla="*/ 0 w 324"/>
                <a:gd name="T103" fmla="*/ 0 h 582"/>
                <a:gd name="T104" fmla="*/ 0 w 324"/>
                <a:gd name="T105" fmla="*/ 0 h 582"/>
                <a:gd name="T106" fmla="*/ 0 w 324"/>
                <a:gd name="T107" fmla="*/ 0 h 582"/>
                <a:gd name="T108" fmla="*/ 0 w 324"/>
                <a:gd name="T109" fmla="*/ 0 h 582"/>
                <a:gd name="T110" fmla="*/ 0 w 324"/>
                <a:gd name="T111" fmla="*/ 0 h 582"/>
                <a:gd name="T112" fmla="*/ 0 w 324"/>
                <a:gd name="T113" fmla="*/ 0 h 582"/>
                <a:gd name="T114" fmla="*/ 0 w 324"/>
                <a:gd name="T115" fmla="*/ 0 h 582"/>
                <a:gd name="T116" fmla="*/ 0 w 324"/>
                <a:gd name="T117" fmla="*/ 0 h 582"/>
                <a:gd name="T118" fmla="*/ 0 w 324"/>
                <a:gd name="T119" fmla="*/ 0 h 582"/>
                <a:gd name="T120" fmla="*/ 0 w 324"/>
                <a:gd name="T121" fmla="*/ 0 h 582"/>
                <a:gd name="T122" fmla="*/ 0 w 324"/>
                <a:gd name="T123" fmla="*/ 0 h 582"/>
                <a:gd name="T124" fmla="*/ 0 w 324"/>
                <a:gd name="T125" fmla="*/ 0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4" name="Guatemala" descr="© INSCALE GmbH, 15.06.2010"/>
            <p:cNvSpPr>
              <a:spLocks/>
            </p:cNvSpPr>
            <p:nvPr/>
          </p:nvSpPr>
          <p:spPr bwMode="gray">
            <a:xfrm>
              <a:off x="3100850" y="2811089"/>
              <a:ext cx="95885" cy="107482"/>
            </a:xfrm>
            <a:custGeom>
              <a:avLst/>
              <a:gdLst>
                <a:gd name="T0" fmla="*/ 0 w 300"/>
                <a:gd name="T1" fmla="*/ 0 h 336"/>
                <a:gd name="T2" fmla="*/ 0 w 300"/>
                <a:gd name="T3" fmla="*/ 0 h 336"/>
                <a:gd name="T4" fmla="*/ 0 w 300"/>
                <a:gd name="T5" fmla="*/ 0 h 336"/>
                <a:gd name="T6" fmla="*/ 0 w 300"/>
                <a:gd name="T7" fmla="*/ 0 h 336"/>
                <a:gd name="T8" fmla="*/ 0 w 300"/>
                <a:gd name="T9" fmla="*/ 0 h 336"/>
                <a:gd name="T10" fmla="*/ 0 w 300"/>
                <a:gd name="T11" fmla="*/ 0 h 336"/>
                <a:gd name="T12" fmla="*/ 0 w 300"/>
                <a:gd name="T13" fmla="*/ 0 h 336"/>
                <a:gd name="T14" fmla="*/ 0 w 300"/>
                <a:gd name="T15" fmla="*/ 0 h 336"/>
                <a:gd name="T16" fmla="*/ 0 w 300"/>
                <a:gd name="T17" fmla="*/ 0 h 336"/>
                <a:gd name="T18" fmla="*/ 0 w 300"/>
                <a:gd name="T19" fmla="*/ 0 h 336"/>
                <a:gd name="T20" fmla="*/ 0 w 300"/>
                <a:gd name="T21" fmla="*/ 0 h 336"/>
                <a:gd name="T22" fmla="*/ 0 w 300"/>
                <a:gd name="T23" fmla="*/ 0 h 336"/>
                <a:gd name="T24" fmla="*/ 0 w 300"/>
                <a:gd name="T25" fmla="*/ 0 h 336"/>
                <a:gd name="T26" fmla="*/ 0 w 300"/>
                <a:gd name="T27" fmla="*/ 0 h 336"/>
                <a:gd name="T28" fmla="*/ 0 w 300"/>
                <a:gd name="T29" fmla="*/ 0 h 336"/>
                <a:gd name="T30" fmla="*/ 0 w 300"/>
                <a:gd name="T31" fmla="*/ 0 h 336"/>
                <a:gd name="T32" fmla="*/ 0 w 300"/>
                <a:gd name="T33" fmla="*/ 0 h 336"/>
                <a:gd name="T34" fmla="*/ 0 w 300"/>
                <a:gd name="T35" fmla="*/ 0 h 336"/>
                <a:gd name="T36" fmla="*/ 0 w 300"/>
                <a:gd name="T37" fmla="*/ 0 h 336"/>
                <a:gd name="T38" fmla="*/ 0 w 300"/>
                <a:gd name="T39" fmla="*/ 0 h 336"/>
                <a:gd name="T40" fmla="*/ 0 w 300"/>
                <a:gd name="T41" fmla="*/ 0 h 336"/>
                <a:gd name="T42" fmla="*/ 0 w 300"/>
                <a:gd name="T43" fmla="*/ 0 h 336"/>
                <a:gd name="T44" fmla="*/ 0 w 300"/>
                <a:gd name="T45" fmla="*/ 0 h 336"/>
                <a:gd name="T46" fmla="*/ 0 w 300"/>
                <a:gd name="T47" fmla="*/ 0 h 336"/>
                <a:gd name="T48" fmla="*/ 0 w 300"/>
                <a:gd name="T49" fmla="*/ 0 h 336"/>
                <a:gd name="T50" fmla="*/ 0 w 300"/>
                <a:gd name="T51" fmla="*/ 0 h 336"/>
                <a:gd name="T52" fmla="*/ 0 w 300"/>
                <a:gd name="T53" fmla="*/ 0 h 336"/>
                <a:gd name="T54" fmla="*/ 0 w 300"/>
                <a:gd name="T55" fmla="*/ 0 h 336"/>
                <a:gd name="T56" fmla="*/ 0 w 300"/>
                <a:gd name="T57" fmla="*/ 0 h 336"/>
                <a:gd name="T58" fmla="*/ 0 w 300"/>
                <a:gd name="T59" fmla="*/ 0 h 336"/>
                <a:gd name="T60" fmla="*/ 0 w 300"/>
                <a:gd name="T61" fmla="*/ 0 h 336"/>
                <a:gd name="T62" fmla="*/ 0 w 300"/>
                <a:gd name="T63" fmla="*/ 0 h 336"/>
                <a:gd name="T64" fmla="*/ 0 w 300"/>
                <a:gd name="T65" fmla="*/ 0 h 336"/>
                <a:gd name="T66" fmla="*/ 0 w 300"/>
                <a:gd name="T67" fmla="*/ 0 h 336"/>
                <a:gd name="T68" fmla="*/ 0 w 300"/>
                <a:gd name="T69" fmla="*/ 0 h 336"/>
                <a:gd name="T70" fmla="*/ 0 w 300"/>
                <a:gd name="T71" fmla="*/ 0 h 336"/>
                <a:gd name="T72" fmla="*/ 0 w 300"/>
                <a:gd name="T73" fmla="*/ 0 h 336"/>
                <a:gd name="T74" fmla="*/ 0 w 300"/>
                <a:gd name="T75" fmla="*/ 0 h 336"/>
                <a:gd name="T76" fmla="*/ 0 w 300"/>
                <a:gd name="T77" fmla="*/ 0 h 336"/>
                <a:gd name="T78" fmla="*/ 0 w 300"/>
                <a:gd name="T79" fmla="*/ 0 h 336"/>
                <a:gd name="T80" fmla="*/ 0 w 300"/>
                <a:gd name="T81" fmla="*/ 0 h 336"/>
                <a:gd name="T82" fmla="*/ 0 w 300"/>
                <a:gd name="T83" fmla="*/ 0 h 336"/>
                <a:gd name="T84" fmla="*/ 0 w 300"/>
                <a:gd name="T85" fmla="*/ 0 h 336"/>
                <a:gd name="T86" fmla="*/ 0 w 300"/>
                <a:gd name="T87" fmla="*/ 0 h 336"/>
                <a:gd name="T88" fmla="*/ 0 w 300"/>
                <a:gd name="T89" fmla="*/ 0 h 336"/>
                <a:gd name="T90" fmla="*/ 0 w 300"/>
                <a:gd name="T91" fmla="*/ 0 h 336"/>
                <a:gd name="T92" fmla="*/ 0 w 300"/>
                <a:gd name="T93" fmla="*/ 0 h 336"/>
                <a:gd name="T94" fmla="*/ 0 w 300"/>
                <a:gd name="T95" fmla="*/ 0 h 336"/>
                <a:gd name="T96" fmla="*/ 0 w 300"/>
                <a:gd name="T97" fmla="*/ 0 h 336"/>
                <a:gd name="T98" fmla="*/ 0 w 300"/>
                <a:gd name="T99" fmla="*/ 0 h 336"/>
                <a:gd name="T100" fmla="*/ 0 w 300"/>
                <a:gd name="T101" fmla="*/ 0 h 336"/>
                <a:gd name="T102" fmla="*/ 0 w 300"/>
                <a:gd name="T103" fmla="*/ 0 h 336"/>
                <a:gd name="T104" fmla="*/ 0 w 300"/>
                <a:gd name="T105" fmla="*/ 0 h 336"/>
                <a:gd name="T106" fmla="*/ 0 w 300"/>
                <a:gd name="T107" fmla="*/ 0 h 336"/>
                <a:gd name="T108" fmla="*/ 0 w 300"/>
                <a:gd name="T109" fmla="*/ 0 h 336"/>
                <a:gd name="T110" fmla="*/ 0 w 300"/>
                <a:gd name="T111" fmla="*/ 0 h 336"/>
                <a:gd name="T112" fmla="*/ 0 w 300"/>
                <a:gd name="T113" fmla="*/ 0 h 336"/>
                <a:gd name="T114" fmla="*/ 0 w 300"/>
                <a:gd name="T115" fmla="*/ 0 h 336"/>
                <a:gd name="T116" fmla="*/ 0 w 300"/>
                <a:gd name="T117" fmla="*/ 0 h 336"/>
                <a:gd name="T118" fmla="*/ 0 w 300"/>
                <a:gd name="T119" fmla="*/ 0 h 336"/>
                <a:gd name="T120" fmla="*/ 0 w 300"/>
                <a:gd name="T121" fmla="*/ 0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8" name="El Salvador" descr="© INSCALE GmbH, 15.06.2010"/>
            <p:cNvSpPr>
              <a:spLocks/>
            </p:cNvSpPr>
            <p:nvPr/>
          </p:nvSpPr>
          <p:spPr bwMode="gray">
            <a:xfrm>
              <a:off x="3145597" y="2899603"/>
              <a:ext cx="54974" cy="36671"/>
            </a:xfrm>
            <a:custGeom>
              <a:avLst/>
              <a:gdLst>
                <a:gd name="T0" fmla="*/ 0 w 174"/>
                <a:gd name="T1" fmla="*/ 0 h 114"/>
                <a:gd name="T2" fmla="*/ 0 w 174"/>
                <a:gd name="T3" fmla="*/ 0 h 114"/>
                <a:gd name="T4" fmla="*/ 0 w 174"/>
                <a:gd name="T5" fmla="*/ 0 h 114"/>
                <a:gd name="T6" fmla="*/ 0 w 174"/>
                <a:gd name="T7" fmla="*/ 0 h 114"/>
                <a:gd name="T8" fmla="*/ 0 w 174"/>
                <a:gd name="T9" fmla="*/ 0 h 114"/>
                <a:gd name="T10" fmla="*/ 0 w 174"/>
                <a:gd name="T11" fmla="*/ 0 h 114"/>
                <a:gd name="T12" fmla="*/ 0 w 174"/>
                <a:gd name="T13" fmla="*/ 0 h 114"/>
                <a:gd name="T14" fmla="*/ 0 w 174"/>
                <a:gd name="T15" fmla="*/ 0 h 114"/>
                <a:gd name="T16" fmla="*/ 0 w 174"/>
                <a:gd name="T17" fmla="*/ 0 h 114"/>
                <a:gd name="T18" fmla="*/ 0 w 174"/>
                <a:gd name="T19" fmla="*/ 0 h 114"/>
                <a:gd name="T20" fmla="*/ 0 w 174"/>
                <a:gd name="T21" fmla="*/ 0 h 114"/>
                <a:gd name="T22" fmla="*/ 0 w 174"/>
                <a:gd name="T23" fmla="*/ 0 h 114"/>
                <a:gd name="T24" fmla="*/ 0 w 174"/>
                <a:gd name="T25" fmla="*/ 0 h 114"/>
                <a:gd name="T26" fmla="*/ 0 w 174"/>
                <a:gd name="T27" fmla="*/ 0 h 114"/>
                <a:gd name="T28" fmla="*/ 0 w 174"/>
                <a:gd name="T29" fmla="*/ 0 h 114"/>
                <a:gd name="T30" fmla="*/ 0 w 174"/>
                <a:gd name="T31" fmla="*/ 0 h 114"/>
                <a:gd name="T32" fmla="*/ 0 w 174"/>
                <a:gd name="T33" fmla="*/ 0 h 114"/>
                <a:gd name="T34" fmla="*/ 0 w 174"/>
                <a:gd name="T35" fmla="*/ 0 h 114"/>
                <a:gd name="T36" fmla="*/ 0 w 174"/>
                <a:gd name="T37" fmla="*/ 0 h 114"/>
                <a:gd name="T38" fmla="*/ 0 w 174"/>
                <a:gd name="T39" fmla="*/ 0 h 114"/>
                <a:gd name="T40" fmla="*/ 0 w 174"/>
                <a:gd name="T41" fmla="*/ 0 h 114"/>
                <a:gd name="T42" fmla="*/ 0 w 174"/>
                <a:gd name="T43" fmla="*/ 0 h 114"/>
                <a:gd name="T44" fmla="*/ 0 w 174"/>
                <a:gd name="T45" fmla="*/ 0 h 114"/>
                <a:gd name="T46" fmla="*/ 0 w 174"/>
                <a:gd name="T47" fmla="*/ 0 h 114"/>
                <a:gd name="T48" fmla="*/ 0 w 174"/>
                <a:gd name="T49" fmla="*/ 0 h 114"/>
                <a:gd name="T50" fmla="*/ 0 w 174"/>
                <a:gd name="T51" fmla="*/ 0 h 114"/>
                <a:gd name="T52" fmla="*/ 0 w 174"/>
                <a:gd name="T53" fmla="*/ 0 h 114"/>
                <a:gd name="T54" fmla="*/ 0 w 174"/>
                <a:gd name="T55" fmla="*/ 0 h 114"/>
                <a:gd name="T56" fmla="*/ 0 w 174"/>
                <a:gd name="T57" fmla="*/ 0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0" name="Ecuador" descr="© INSCALE GmbH, 15.06.2010"/>
            <p:cNvSpPr>
              <a:spLocks noEditPoints="1"/>
            </p:cNvSpPr>
            <p:nvPr/>
          </p:nvSpPr>
          <p:spPr bwMode="gray">
            <a:xfrm>
              <a:off x="3337367" y="3232164"/>
              <a:ext cx="134239" cy="169442"/>
            </a:xfrm>
            <a:custGeom>
              <a:avLst/>
              <a:gdLst>
                <a:gd name="T0" fmla="*/ 0 w 414"/>
                <a:gd name="T1" fmla="*/ 0 h 528"/>
                <a:gd name="T2" fmla="*/ 0 w 414"/>
                <a:gd name="T3" fmla="*/ 0 h 528"/>
                <a:gd name="T4" fmla="*/ 0 w 414"/>
                <a:gd name="T5" fmla="*/ 0 h 528"/>
                <a:gd name="T6" fmla="*/ 0 w 414"/>
                <a:gd name="T7" fmla="*/ 0 h 528"/>
                <a:gd name="T8" fmla="*/ 0 w 414"/>
                <a:gd name="T9" fmla="*/ 0 h 528"/>
                <a:gd name="T10" fmla="*/ 0 w 414"/>
                <a:gd name="T11" fmla="*/ 0 h 528"/>
                <a:gd name="T12" fmla="*/ 0 w 414"/>
                <a:gd name="T13" fmla="*/ 0 h 528"/>
                <a:gd name="T14" fmla="*/ 0 w 414"/>
                <a:gd name="T15" fmla="*/ 0 h 528"/>
                <a:gd name="T16" fmla="*/ 0 w 414"/>
                <a:gd name="T17" fmla="*/ 0 h 528"/>
                <a:gd name="T18" fmla="*/ 0 w 414"/>
                <a:gd name="T19" fmla="*/ 0 h 528"/>
                <a:gd name="T20" fmla="*/ 0 w 414"/>
                <a:gd name="T21" fmla="*/ 0 h 528"/>
                <a:gd name="T22" fmla="*/ 0 w 414"/>
                <a:gd name="T23" fmla="*/ 0 h 528"/>
                <a:gd name="T24" fmla="*/ 0 w 414"/>
                <a:gd name="T25" fmla="*/ 0 h 528"/>
                <a:gd name="T26" fmla="*/ 0 w 414"/>
                <a:gd name="T27" fmla="*/ 0 h 528"/>
                <a:gd name="T28" fmla="*/ 0 w 414"/>
                <a:gd name="T29" fmla="*/ 0 h 528"/>
                <a:gd name="T30" fmla="*/ 0 w 414"/>
                <a:gd name="T31" fmla="*/ 0 h 528"/>
                <a:gd name="T32" fmla="*/ 0 w 414"/>
                <a:gd name="T33" fmla="*/ 0 h 528"/>
                <a:gd name="T34" fmla="*/ 0 w 414"/>
                <a:gd name="T35" fmla="*/ 0 h 528"/>
                <a:gd name="T36" fmla="*/ 0 w 414"/>
                <a:gd name="T37" fmla="*/ 0 h 528"/>
                <a:gd name="T38" fmla="*/ 0 w 414"/>
                <a:gd name="T39" fmla="*/ 0 h 528"/>
                <a:gd name="T40" fmla="*/ 0 w 414"/>
                <a:gd name="T41" fmla="*/ 0 h 528"/>
                <a:gd name="T42" fmla="*/ 0 w 414"/>
                <a:gd name="T43" fmla="*/ 0 h 528"/>
                <a:gd name="T44" fmla="*/ 0 w 414"/>
                <a:gd name="T45" fmla="*/ 0 h 528"/>
                <a:gd name="T46" fmla="*/ 0 w 414"/>
                <a:gd name="T47" fmla="*/ 0 h 528"/>
                <a:gd name="T48" fmla="*/ 0 w 414"/>
                <a:gd name="T49" fmla="*/ 0 h 528"/>
                <a:gd name="T50" fmla="*/ 0 w 414"/>
                <a:gd name="T51" fmla="*/ 0 h 528"/>
                <a:gd name="T52" fmla="*/ 0 w 414"/>
                <a:gd name="T53" fmla="*/ 0 h 528"/>
                <a:gd name="T54" fmla="*/ 0 w 414"/>
                <a:gd name="T55" fmla="*/ 0 h 528"/>
                <a:gd name="T56" fmla="*/ 0 w 414"/>
                <a:gd name="T57" fmla="*/ 0 h 528"/>
                <a:gd name="T58" fmla="*/ 0 w 414"/>
                <a:gd name="T59" fmla="*/ 0 h 528"/>
                <a:gd name="T60" fmla="*/ 0 w 414"/>
                <a:gd name="T61" fmla="*/ 0 h 528"/>
                <a:gd name="T62" fmla="*/ 0 w 414"/>
                <a:gd name="T63" fmla="*/ 0 h 528"/>
                <a:gd name="T64" fmla="*/ 0 w 414"/>
                <a:gd name="T65" fmla="*/ 0 h 528"/>
                <a:gd name="T66" fmla="*/ 0 w 414"/>
                <a:gd name="T67" fmla="*/ 0 h 528"/>
                <a:gd name="T68" fmla="*/ 0 w 414"/>
                <a:gd name="T69" fmla="*/ 0 h 528"/>
                <a:gd name="T70" fmla="*/ 0 w 414"/>
                <a:gd name="T71" fmla="*/ 0 h 528"/>
                <a:gd name="T72" fmla="*/ 0 w 414"/>
                <a:gd name="T73" fmla="*/ 0 h 528"/>
                <a:gd name="T74" fmla="*/ 0 w 414"/>
                <a:gd name="T75" fmla="*/ 0 h 528"/>
                <a:gd name="T76" fmla="*/ 0 w 414"/>
                <a:gd name="T77" fmla="*/ 0 h 528"/>
                <a:gd name="T78" fmla="*/ 0 w 414"/>
                <a:gd name="T79" fmla="*/ 0 h 528"/>
                <a:gd name="T80" fmla="*/ 0 w 414"/>
                <a:gd name="T81" fmla="*/ 0 h 528"/>
                <a:gd name="T82" fmla="*/ 0 w 414"/>
                <a:gd name="T83" fmla="*/ 0 h 528"/>
                <a:gd name="T84" fmla="*/ 0 w 414"/>
                <a:gd name="T85" fmla="*/ 0 h 528"/>
                <a:gd name="T86" fmla="*/ 0 w 414"/>
                <a:gd name="T87" fmla="*/ 0 h 528"/>
                <a:gd name="T88" fmla="*/ 0 w 414"/>
                <a:gd name="T89" fmla="*/ 0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2" name="Dominican Republic" descr="© INSCALE GmbH, 15.06.2010"/>
            <p:cNvSpPr>
              <a:spLocks/>
            </p:cNvSpPr>
            <p:nvPr/>
          </p:nvSpPr>
          <p:spPr bwMode="gray">
            <a:xfrm>
              <a:off x="3577718" y="2759245"/>
              <a:ext cx="80543" cy="54373"/>
            </a:xfrm>
            <a:custGeom>
              <a:avLst/>
              <a:gdLst>
                <a:gd name="T0" fmla="*/ 0 w 252"/>
                <a:gd name="T1" fmla="*/ 0 h 168"/>
                <a:gd name="T2" fmla="*/ 0 w 252"/>
                <a:gd name="T3" fmla="*/ 0 h 168"/>
                <a:gd name="T4" fmla="*/ 0 w 252"/>
                <a:gd name="T5" fmla="*/ 0 h 168"/>
                <a:gd name="T6" fmla="*/ 0 w 252"/>
                <a:gd name="T7" fmla="*/ 0 h 168"/>
                <a:gd name="T8" fmla="*/ 0 w 252"/>
                <a:gd name="T9" fmla="*/ 0 h 168"/>
                <a:gd name="T10" fmla="*/ 0 w 252"/>
                <a:gd name="T11" fmla="*/ 0 h 168"/>
                <a:gd name="T12" fmla="*/ 0 w 252"/>
                <a:gd name="T13" fmla="*/ 0 h 168"/>
                <a:gd name="T14" fmla="*/ 0 w 252"/>
                <a:gd name="T15" fmla="*/ 0 h 168"/>
                <a:gd name="T16" fmla="*/ 0 w 252"/>
                <a:gd name="T17" fmla="*/ 0 h 168"/>
                <a:gd name="T18" fmla="*/ 0 w 252"/>
                <a:gd name="T19" fmla="*/ 0 h 168"/>
                <a:gd name="T20" fmla="*/ 0 w 252"/>
                <a:gd name="T21" fmla="*/ 0 h 168"/>
                <a:gd name="T22" fmla="*/ 0 w 252"/>
                <a:gd name="T23" fmla="*/ 0 h 168"/>
                <a:gd name="T24" fmla="*/ 0 w 252"/>
                <a:gd name="T25" fmla="*/ 0 h 168"/>
                <a:gd name="T26" fmla="*/ 0 w 252"/>
                <a:gd name="T27" fmla="*/ 0 h 168"/>
                <a:gd name="T28" fmla="*/ 0 w 252"/>
                <a:gd name="T29" fmla="*/ 0 h 168"/>
                <a:gd name="T30" fmla="*/ 0 w 252"/>
                <a:gd name="T31" fmla="*/ 0 h 168"/>
                <a:gd name="T32" fmla="*/ 0 w 252"/>
                <a:gd name="T33" fmla="*/ 0 h 168"/>
                <a:gd name="T34" fmla="*/ 0 w 252"/>
                <a:gd name="T35" fmla="*/ 0 h 168"/>
                <a:gd name="T36" fmla="*/ 0 w 252"/>
                <a:gd name="T37" fmla="*/ 0 h 168"/>
                <a:gd name="T38" fmla="*/ 0 w 252"/>
                <a:gd name="T39" fmla="*/ 0 h 168"/>
                <a:gd name="T40" fmla="*/ 0 w 252"/>
                <a:gd name="T41" fmla="*/ 0 h 168"/>
                <a:gd name="T42" fmla="*/ 0 w 252"/>
                <a:gd name="T43" fmla="*/ 0 h 168"/>
                <a:gd name="T44" fmla="*/ 0 w 252"/>
                <a:gd name="T45" fmla="*/ 0 h 168"/>
                <a:gd name="T46" fmla="*/ 0 w 252"/>
                <a:gd name="T47" fmla="*/ 0 h 168"/>
                <a:gd name="T48" fmla="*/ 0 w 252"/>
                <a:gd name="T49" fmla="*/ 0 h 168"/>
                <a:gd name="T50" fmla="*/ 0 w 252"/>
                <a:gd name="T51" fmla="*/ 0 h 168"/>
                <a:gd name="T52" fmla="*/ 0 w 252"/>
                <a:gd name="T53" fmla="*/ 0 h 168"/>
                <a:gd name="T54" fmla="*/ 0 w 252"/>
                <a:gd name="T55" fmla="*/ 0 h 168"/>
                <a:gd name="T56" fmla="*/ 0 w 252"/>
                <a:gd name="T57" fmla="*/ 0 h 168"/>
                <a:gd name="T58" fmla="*/ 0 w 252"/>
                <a:gd name="T59" fmla="*/ 0 h 168"/>
                <a:gd name="T60" fmla="*/ 0 w 252"/>
                <a:gd name="T61" fmla="*/ 0 h 168"/>
                <a:gd name="T62" fmla="*/ 0 w 252"/>
                <a:gd name="T63" fmla="*/ 0 h 168"/>
                <a:gd name="T64" fmla="*/ 0 w 252"/>
                <a:gd name="T65" fmla="*/ 0 h 168"/>
                <a:gd name="T66" fmla="*/ 0 w 252"/>
                <a:gd name="T67" fmla="*/ 0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7" name="Cuba" descr="© INSCALE GmbH, 15.06.2010"/>
            <p:cNvSpPr>
              <a:spLocks noEditPoints="1"/>
            </p:cNvSpPr>
            <p:nvPr/>
          </p:nvSpPr>
          <p:spPr bwMode="gray">
            <a:xfrm>
              <a:off x="3295177" y="2673260"/>
              <a:ext cx="239074" cy="85985"/>
            </a:xfrm>
            <a:custGeom>
              <a:avLst/>
              <a:gdLst>
                <a:gd name="T0" fmla="*/ 0 w 738"/>
                <a:gd name="T1" fmla="*/ 0 h 270"/>
                <a:gd name="T2" fmla="*/ 0 w 738"/>
                <a:gd name="T3" fmla="*/ 0 h 270"/>
                <a:gd name="T4" fmla="*/ 0 w 738"/>
                <a:gd name="T5" fmla="*/ 0 h 270"/>
                <a:gd name="T6" fmla="*/ 0 w 738"/>
                <a:gd name="T7" fmla="*/ 0 h 270"/>
                <a:gd name="T8" fmla="*/ 0 w 738"/>
                <a:gd name="T9" fmla="*/ 0 h 270"/>
                <a:gd name="T10" fmla="*/ 0 w 738"/>
                <a:gd name="T11" fmla="*/ 0 h 270"/>
                <a:gd name="T12" fmla="*/ 0 w 738"/>
                <a:gd name="T13" fmla="*/ 0 h 270"/>
                <a:gd name="T14" fmla="*/ 0 w 738"/>
                <a:gd name="T15" fmla="*/ 0 h 270"/>
                <a:gd name="T16" fmla="*/ 0 w 738"/>
                <a:gd name="T17" fmla="*/ 0 h 270"/>
                <a:gd name="T18" fmla="*/ 0 w 738"/>
                <a:gd name="T19" fmla="*/ 0 h 270"/>
                <a:gd name="T20" fmla="*/ 0 w 738"/>
                <a:gd name="T21" fmla="*/ 0 h 270"/>
                <a:gd name="T22" fmla="*/ 0 w 738"/>
                <a:gd name="T23" fmla="*/ 0 h 270"/>
                <a:gd name="T24" fmla="*/ 0 w 738"/>
                <a:gd name="T25" fmla="*/ 0 h 270"/>
                <a:gd name="T26" fmla="*/ 0 w 738"/>
                <a:gd name="T27" fmla="*/ 0 h 270"/>
                <a:gd name="T28" fmla="*/ 0 w 738"/>
                <a:gd name="T29" fmla="*/ 0 h 270"/>
                <a:gd name="T30" fmla="*/ 0 w 738"/>
                <a:gd name="T31" fmla="*/ 0 h 270"/>
                <a:gd name="T32" fmla="*/ 0 w 738"/>
                <a:gd name="T33" fmla="*/ 0 h 270"/>
                <a:gd name="T34" fmla="*/ 0 w 738"/>
                <a:gd name="T35" fmla="*/ 0 h 270"/>
                <a:gd name="T36" fmla="*/ 0 w 738"/>
                <a:gd name="T37" fmla="*/ 0 h 270"/>
                <a:gd name="T38" fmla="*/ 0 w 738"/>
                <a:gd name="T39" fmla="*/ 0 h 270"/>
                <a:gd name="T40" fmla="*/ 0 w 738"/>
                <a:gd name="T41" fmla="*/ 0 h 270"/>
                <a:gd name="T42" fmla="*/ 0 w 738"/>
                <a:gd name="T43" fmla="*/ 0 h 270"/>
                <a:gd name="T44" fmla="*/ 0 w 738"/>
                <a:gd name="T45" fmla="*/ 0 h 270"/>
                <a:gd name="T46" fmla="*/ 0 w 738"/>
                <a:gd name="T47" fmla="*/ 0 h 270"/>
                <a:gd name="T48" fmla="*/ 0 w 738"/>
                <a:gd name="T49" fmla="*/ 0 h 270"/>
                <a:gd name="T50" fmla="*/ 0 w 738"/>
                <a:gd name="T51" fmla="*/ 0 h 270"/>
                <a:gd name="T52" fmla="*/ 0 w 738"/>
                <a:gd name="T53" fmla="*/ 0 h 270"/>
                <a:gd name="T54" fmla="*/ 0 w 738"/>
                <a:gd name="T55" fmla="*/ 0 h 270"/>
                <a:gd name="T56" fmla="*/ 0 w 738"/>
                <a:gd name="T57" fmla="*/ 0 h 270"/>
                <a:gd name="T58" fmla="*/ 0 w 738"/>
                <a:gd name="T59" fmla="*/ 0 h 270"/>
                <a:gd name="T60" fmla="*/ 0 w 738"/>
                <a:gd name="T61" fmla="*/ 0 h 270"/>
                <a:gd name="T62" fmla="*/ 0 w 738"/>
                <a:gd name="T63" fmla="*/ 0 h 270"/>
                <a:gd name="T64" fmla="*/ 0 w 738"/>
                <a:gd name="T65" fmla="*/ 0 h 270"/>
                <a:gd name="T66" fmla="*/ 0 w 738"/>
                <a:gd name="T67" fmla="*/ 0 h 270"/>
                <a:gd name="T68" fmla="*/ 0 w 738"/>
                <a:gd name="T69" fmla="*/ 0 h 270"/>
                <a:gd name="T70" fmla="*/ 0 w 738"/>
                <a:gd name="T71" fmla="*/ 0 h 270"/>
                <a:gd name="T72" fmla="*/ 0 w 738"/>
                <a:gd name="T73" fmla="*/ 0 h 270"/>
                <a:gd name="T74" fmla="*/ 0 w 738"/>
                <a:gd name="T75" fmla="*/ 0 h 270"/>
                <a:gd name="T76" fmla="*/ 0 w 738"/>
                <a:gd name="T77" fmla="*/ 0 h 270"/>
                <a:gd name="T78" fmla="*/ 0 w 738"/>
                <a:gd name="T79" fmla="*/ 0 h 270"/>
                <a:gd name="T80" fmla="*/ 0 w 738"/>
                <a:gd name="T81" fmla="*/ 0 h 270"/>
                <a:gd name="T82" fmla="*/ 0 w 738"/>
                <a:gd name="T83" fmla="*/ 0 h 270"/>
                <a:gd name="T84" fmla="*/ 0 w 738"/>
                <a:gd name="T85" fmla="*/ 0 h 270"/>
                <a:gd name="T86" fmla="*/ 0 w 738"/>
                <a:gd name="T87" fmla="*/ 0 h 270"/>
                <a:gd name="T88" fmla="*/ 0 w 738"/>
                <a:gd name="T89" fmla="*/ 0 h 270"/>
                <a:gd name="T90" fmla="*/ 0 w 738"/>
                <a:gd name="T91" fmla="*/ 0 h 270"/>
                <a:gd name="T92" fmla="*/ 0 w 738"/>
                <a:gd name="T93" fmla="*/ 0 h 270"/>
                <a:gd name="T94" fmla="*/ 0 w 738"/>
                <a:gd name="T95" fmla="*/ 0 h 270"/>
                <a:gd name="T96" fmla="*/ 0 w 738"/>
                <a:gd name="T97" fmla="*/ 0 h 270"/>
                <a:gd name="T98" fmla="*/ 0 w 738"/>
                <a:gd name="T99" fmla="*/ 0 h 270"/>
                <a:gd name="T100" fmla="*/ 0 w 738"/>
                <a:gd name="T101" fmla="*/ 0 h 270"/>
                <a:gd name="T102" fmla="*/ 0 w 738"/>
                <a:gd name="T103" fmla="*/ 0 h 270"/>
                <a:gd name="T104" fmla="*/ 0 w 738"/>
                <a:gd name="T105" fmla="*/ 0 h 270"/>
                <a:gd name="T106" fmla="*/ 0 w 738"/>
                <a:gd name="T107" fmla="*/ 0 h 270"/>
                <a:gd name="T108" fmla="*/ 0 w 738"/>
                <a:gd name="T109" fmla="*/ 0 h 270"/>
                <a:gd name="T110" fmla="*/ 0 w 738"/>
                <a:gd name="T111" fmla="*/ 0 h 270"/>
                <a:gd name="T112" fmla="*/ 0 w 738"/>
                <a:gd name="T113" fmla="*/ 0 h 270"/>
                <a:gd name="T114" fmla="*/ 0 w 738"/>
                <a:gd name="T115" fmla="*/ 0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0" name="Costa Rica" descr="© INSCALE GmbH, 15.06.2010"/>
            <p:cNvSpPr>
              <a:spLocks/>
            </p:cNvSpPr>
            <p:nvPr/>
          </p:nvSpPr>
          <p:spPr bwMode="gray">
            <a:xfrm>
              <a:off x="3235089" y="2983059"/>
              <a:ext cx="77986" cy="74605"/>
            </a:xfrm>
            <a:custGeom>
              <a:avLst/>
              <a:gdLst>
                <a:gd name="T0" fmla="*/ 0 w 240"/>
                <a:gd name="T1" fmla="*/ 0 h 228"/>
                <a:gd name="T2" fmla="*/ 0 w 240"/>
                <a:gd name="T3" fmla="*/ 0 h 228"/>
                <a:gd name="T4" fmla="*/ 0 w 240"/>
                <a:gd name="T5" fmla="*/ 0 h 228"/>
                <a:gd name="T6" fmla="*/ 0 w 240"/>
                <a:gd name="T7" fmla="*/ 0 h 228"/>
                <a:gd name="T8" fmla="*/ 0 w 240"/>
                <a:gd name="T9" fmla="*/ 0 h 228"/>
                <a:gd name="T10" fmla="*/ 0 w 240"/>
                <a:gd name="T11" fmla="*/ 0 h 228"/>
                <a:gd name="T12" fmla="*/ 0 w 240"/>
                <a:gd name="T13" fmla="*/ 0 h 228"/>
                <a:gd name="T14" fmla="*/ 0 w 240"/>
                <a:gd name="T15" fmla="*/ 0 h 228"/>
                <a:gd name="T16" fmla="*/ 0 w 240"/>
                <a:gd name="T17" fmla="*/ 0 h 228"/>
                <a:gd name="T18" fmla="*/ 0 w 240"/>
                <a:gd name="T19" fmla="*/ 0 h 228"/>
                <a:gd name="T20" fmla="*/ 0 w 240"/>
                <a:gd name="T21" fmla="*/ 0 h 228"/>
                <a:gd name="T22" fmla="*/ 0 w 240"/>
                <a:gd name="T23" fmla="*/ 0 h 228"/>
                <a:gd name="T24" fmla="*/ 0 w 240"/>
                <a:gd name="T25" fmla="*/ 0 h 228"/>
                <a:gd name="T26" fmla="*/ 0 w 240"/>
                <a:gd name="T27" fmla="*/ 0 h 228"/>
                <a:gd name="T28" fmla="*/ 0 w 240"/>
                <a:gd name="T29" fmla="*/ 0 h 228"/>
                <a:gd name="T30" fmla="*/ 0 w 240"/>
                <a:gd name="T31" fmla="*/ 0 h 228"/>
                <a:gd name="T32" fmla="*/ 0 w 240"/>
                <a:gd name="T33" fmla="*/ 0 h 228"/>
                <a:gd name="T34" fmla="*/ 0 w 240"/>
                <a:gd name="T35" fmla="*/ 0 h 228"/>
                <a:gd name="T36" fmla="*/ 0 w 240"/>
                <a:gd name="T37" fmla="*/ 0 h 228"/>
                <a:gd name="T38" fmla="*/ 0 w 240"/>
                <a:gd name="T39" fmla="*/ 0 h 228"/>
                <a:gd name="T40" fmla="*/ 0 w 240"/>
                <a:gd name="T41" fmla="*/ 0 h 228"/>
                <a:gd name="T42" fmla="*/ 0 w 240"/>
                <a:gd name="T43" fmla="*/ 0 h 228"/>
                <a:gd name="T44" fmla="*/ 0 w 240"/>
                <a:gd name="T45" fmla="*/ 0 h 228"/>
                <a:gd name="T46" fmla="*/ 0 w 240"/>
                <a:gd name="T47" fmla="*/ 0 h 228"/>
                <a:gd name="T48" fmla="*/ 0 w 240"/>
                <a:gd name="T49" fmla="*/ 0 h 228"/>
                <a:gd name="T50" fmla="*/ 0 w 240"/>
                <a:gd name="T51" fmla="*/ 0 h 228"/>
                <a:gd name="T52" fmla="*/ 0 w 240"/>
                <a:gd name="T53" fmla="*/ 0 h 228"/>
                <a:gd name="T54" fmla="*/ 0 w 240"/>
                <a:gd name="T55" fmla="*/ 0 h 228"/>
                <a:gd name="T56" fmla="*/ 0 w 240"/>
                <a:gd name="T57" fmla="*/ 0 h 228"/>
                <a:gd name="T58" fmla="*/ 0 w 240"/>
                <a:gd name="T59" fmla="*/ 0 h 228"/>
                <a:gd name="T60" fmla="*/ 0 w 240"/>
                <a:gd name="T61" fmla="*/ 0 h 228"/>
                <a:gd name="T62" fmla="*/ 0 w 240"/>
                <a:gd name="T63" fmla="*/ 0 h 228"/>
                <a:gd name="T64" fmla="*/ 0 w 240"/>
                <a:gd name="T65" fmla="*/ 0 h 228"/>
                <a:gd name="T66" fmla="*/ 0 w 240"/>
                <a:gd name="T67" fmla="*/ 0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3" name="Colombia" descr="© INSCALE GmbH, 15.06.2010"/>
            <p:cNvSpPr>
              <a:spLocks/>
            </p:cNvSpPr>
            <p:nvPr/>
          </p:nvSpPr>
          <p:spPr bwMode="gray">
            <a:xfrm>
              <a:off x="3384669" y="2951447"/>
              <a:ext cx="281263" cy="431190"/>
            </a:xfrm>
            <a:custGeom>
              <a:avLst/>
              <a:gdLst>
                <a:gd name="T0" fmla="*/ 0 w 870"/>
                <a:gd name="T1" fmla="*/ 0 h 1344"/>
                <a:gd name="T2" fmla="*/ 0 w 870"/>
                <a:gd name="T3" fmla="*/ 0 h 1344"/>
                <a:gd name="T4" fmla="*/ 0 w 870"/>
                <a:gd name="T5" fmla="*/ 0 h 1344"/>
                <a:gd name="T6" fmla="*/ 0 w 870"/>
                <a:gd name="T7" fmla="*/ 0 h 1344"/>
                <a:gd name="T8" fmla="*/ 0 w 870"/>
                <a:gd name="T9" fmla="*/ 0 h 1344"/>
                <a:gd name="T10" fmla="*/ 0 w 870"/>
                <a:gd name="T11" fmla="*/ 0 h 1344"/>
                <a:gd name="T12" fmla="*/ 0 w 870"/>
                <a:gd name="T13" fmla="*/ 0 h 1344"/>
                <a:gd name="T14" fmla="*/ 0 w 870"/>
                <a:gd name="T15" fmla="*/ 0 h 1344"/>
                <a:gd name="T16" fmla="*/ 0 w 870"/>
                <a:gd name="T17" fmla="*/ 0 h 1344"/>
                <a:gd name="T18" fmla="*/ 0 w 870"/>
                <a:gd name="T19" fmla="*/ 0 h 1344"/>
                <a:gd name="T20" fmla="*/ 0 w 870"/>
                <a:gd name="T21" fmla="*/ 0 h 1344"/>
                <a:gd name="T22" fmla="*/ 0 w 870"/>
                <a:gd name="T23" fmla="*/ 0 h 1344"/>
                <a:gd name="T24" fmla="*/ 0 w 870"/>
                <a:gd name="T25" fmla="*/ 0 h 1344"/>
                <a:gd name="T26" fmla="*/ 0 w 870"/>
                <a:gd name="T27" fmla="*/ 0 h 1344"/>
                <a:gd name="T28" fmla="*/ 0 w 870"/>
                <a:gd name="T29" fmla="*/ 0 h 1344"/>
                <a:gd name="T30" fmla="*/ 0 w 870"/>
                <a:gd name="T31" fmla="*/ 0 h 1344"/>
                <a:gd name="T32" fmla="*/ 0 w 870"/>
                <a:gd name="T33" fmla="*/ 0 h 1344"/>
                <a:gd name="T34" fmla="*/ 0 w 870"/>
                <a:gd name="T35" fmla="*/ 0 h 1344"/>
                <a:gd name="T36" fmla="*/ 0 w 870"/>
                <a:gd name="T37" fmla="*/ 0 h 1344"/>
                <a:gd name="T38" fmla="*/ 0 w 870"/>
                <a:gd name="T39" fmla="*/ 0 h 1344"/>
                <a:gd name="T40" fmla="*/ 0 w 870"/>
                <a:gd name="T41" fmla="*/ 0 h 1344"/>
                <a:gd name="T42" fmla="*/ 0 w 870"/>
                <a:gd name="T43" fmla="*/ 0 h 1344"/>
                <a:gd name="T44" fmla="*/ 0 w 870"/>
                <a:gd name="T45" fmla="*/ 0 h 1344"/>
                <a:gd name="T46" fmla="*/ 0 w 870"/>
                <a:gd name="T47" fmla="*/ 0 h 1344"/>
                <a:gd name="T48" fmla="*/ 0 w 870"/>
                <a:gd name="T49" fmla="*/ 0 h 1344"/>
                <a:gd name="T50" fmla="*/ 0 w 870"/>
                <a:gd name="T51" fmla="*/ 0 h 1344"/>
                <a:gd name="T52" fmla="*/ 0 w 870"/>
                <a:gd name="T53" fmla="*/ 0 h 1344"/>
                <a:gd name="T54" fmla="*/ 0 w 870"/>
                <a:gd name="T55" fmla="*/ 0 h 1344"/>
                <a:gd name="T56" fmla="*/ 0 w 870"/>
                <a:gd name="T57" fmla="*/ 0 h 1344"/>
                <a:gd name="T58" fmla="*/ 0 w 870"/>
                <a:gd name="T59" fmla="*/ 0 h 1344"/>
                <a:gd name="T60" fmla="*/ 0 w 870"/>
                <a:gd name="T61" fmla="*/ 0 h 1344"/>
                <a:gd name="T62" fmla="*/ 0 w 870"/>
                <a:gd name="T63" fmla="*/ 0 h 1344"/>
                <a:gd name="T64" fmla="*/ 0 w 870"/>
                <a:gd name="T65" fmla="*/ 0 h 1344"/>
                <a:gd name="T66" fmla="*/ 0 w 870"/>
                <a:gd name="T67" fmla="*/ 0 h 1344"/>
                <a:gd name="T68" fmla="*/ 0 w 870"/>
                <a:gd name="T69" fmla="*/ 0 h 1344"/>
                <a:gd name="T70" fmla="*/ 0 w 870"/>
                <a:gd name="T71" fmla="*/ 0 h 1344"/>
                <a:gd name="T72" fmla="*/ 0 w 870"/>
                <a:gd name="T73" fmla="*/ 0 h 1344"/>
                <a:gd name="T74" fmla="*/ 0 w 870"/>
                <a:gd name="T75" fmla="*/ 0 h 1344"/>
                <a:gd name="T76" fmla="*/ 0 w 870"/>
                <a:gd name="T77" fmla="*/ 0 h 1344"/>
                <a:gd name="T78" fmla="*/ 0 w 870"/>
                <a:gd name="T79" fmla="*/ 0 h 1344"/>
                <a:gd name="T80" fmla="*/ 0 w 870"/>
                <a:gd name="T81" fmla="*/ 0 h 1344"/>
                <a:gd name="T82" fmla="*/ 0 w 870"/>
                <a:gd name="T83" fmla="*/ 0 h 1344"/>
                <a:gd name="T84" fmla="*/ 0 w 870"/>
                <a:gd name="T85" fmla="*/ 0 h 1344"/>
                <a:gd name="T86" fmla="*/ 0 w 870"/>
                <a:gd name="T87" fmla="*/ 0 h 1344"/>
                <a:gd name="T88" fmla="*/ 0 w 870"/>
                <a:gd name="T89" fmla="*/ 0 h 1344"/>
                <a:gd name="T90" fmla="*/ 0 w 870"/>
                <a:gd name="T91" fmla="*/ 0 h 1344"/>
                <a:gd name="T92" fmla="*/ 0 w 870"/>
                <a:gd name="T93" fmla="*/ 0 h 1344"/>
                <a:gd name="T94" fmla="*/ 0 w 870"/>
                <a:gd name="T95" fmla="*/ 0 h 1344"/>
                <a:gd name="T96" fmla="*/ 0 w 870"/>
                <a:gd name="T97" fmla="*/ 0 h 1344"/>
                <a:gd name="T98" fmla="*/ 0 w 870"/>
                <a:gd name="T99" fmla="*/ 0 h 1344"/>
                <a:gd name="T100" fmla="*/ 0 w 870"/>
                <a:gd name="T101" fmla="*/ 0 h 1344"/>
                <a:gd name="T102" fmla="*/ 0 w 870"/>
                <a:gd name="T103" fmla="*/ 0 h 1344"/>
                <a:gd name="T104" fmla="*/ 0 w 870"/>
                <a:gd name="T105" fmla="*/ 0 h 1344"/>
                <a:gd name="T106" fmla="*/ 0 w 870"/>
                <a:gd name="T107" fmla="*/ 0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4" name="Chile" descr="© INSCALE GmbH, 15.06.2010"/>
            <p:cNvSpPr>
              <a:spLocks noEditPoints="1"/>
            </p:cNvSpPr>
            <p:nvPr/>
          </p:nvSpPr>
          <p:spPr bwMode="gray">
            <a:xfrm>
              <a:off x="3610959" y="3727843"/>
              <a:ext cx="375869" cy="972392"/>
            </a:xfrm>
            <a:custGeom>
              <a:avLst/>
              <a:gdLst>
                <a:gd name="T0" fmla="*/ 0 w 1158"/>
                <a:gd name="T1" fmla="*/ 0 h 3030"/>
                <a:gd name="T2" fmla="*/ 0 w 1158"/>
                <a:gd name="T3" fmla="*/ 0 h 3030"/>
                <a:gd name="T4" fmla="*/ 0 w 1158"/>
                <a:gd name="T5" fmla="*/ 0 h 3030"/>
                <a:gd name="T6" fmla="*/ 0 w 1158"/>
                <a:gd name="T7" fmla="*/ 0 h 3030"/>
                <a:gd name="T8" fmla="*/ 0 w 1158"/>
                <a:gd name="T9" fmla="*/ 0 h 3030"/>
                <a:gd name="T10" fmla="*/ 0 w 1158"/>
                <a:gd name="T11" fmla="*/ 0 h 3030"/>
                <a:gd name="T12" fmla="*/ 0 w 1158"/>
                <a:gd name="T13" fmla="*/ 0 h 3030"/>
                <a:gd name="T14" fmla="*/ 0 w 1158"/>
                <a:gd name="T15" fmla="*/ 0 h 3030"/>
                <a:gd name="T16" fmla="*/ 0 w 1158"/>
                <a:gd name="T17" fmla="*/ 0 h 3030"/>
                <a:gd name="T18" fmla="*/ 0 w 1158"/>
                <a:gd name="T19" fmla="*/ 0 h 3030"/>
                <a:gd name="T20" fmla="*/ 0 w 1158"/>
                <a:gd name="T21" fmla="*/ 0 h 3030"/>
                <a:gd name="T22" fmla="*/ 0 w 1158"/>
                <a:gd name="T23" fmla="*/ 0 h 3030"/>
                <a:gd name="T24" fmla="*/ 0 w 1158"/>
                <a:gd name="T25" fmla="*/ 0 h 3030"/>
                <a:gd name="T26" fmla="*/ 0 w 1158"/>
                <a:gd name="T27" fmla="*/ 0 h 3030"/>
                <a:gd name="T28" fmla="*/ 0 w 1158"/>
                <a:gd name="T29" fmla="*/ 0 h 3030"/>
                <a:gd name="T30" fmla="*/ 0 w 1158"/>
                <a:gd name="T31" fmla="*/ 0 h 3030"/>
                <a:gd name="T32" fmla="*/ 0 w 1158"/>
                <a:gd name="T33" fmla="*/ 0 h 3030"/>
                <a:gd name="T34" fmla="*/ 0 w 1158"/>
                <a:gd name="T35" fmla="*/ 0 h 3030"/>
                <a:gd name="T36" fmla="*/ 0 w 1158"/>
                <a:gd name="T37" fmla="*/ 0 h 3030"/>
                <a:gd name="T38" fmla="*/ 0 w 1158"/>
                <a:gd name="T39" fmla="*/ 0 h 3030"/>
                <a:gd name="T40" fmla="*/ 0 w 1158"/>
                <a:gd name="T41" fmla="*/ 0 h 3030"/>
                <a:gd name="T42" fmla="*/ 0 w 1158"/>
                <a:gd name="T43" fmla="*/ 0 h 3030"/>
                <a:gd name="T44" fmla="*/ 0 w 1158"/>
                <a:gd name="T45" fmla="*/ 0 h 3030"/>
                <a:gd name="T46" fmla="*/ 0 w 1158"/>
                <a:gd name="T47" fmla="*/ 0 h 3030"/>
                <a:gd name="T48" fmla="*/ 0 w 1158"/>
                <a:gd name="T49" fmla="*/ 0 h 3030"/>
                <a:gd name="T50" fmla="*/ 0 w 1158"/>
                <a:gd name="T51" fmla="*/ 0 h 3030"/>
                <a:gd name="T52" fmla="*/ 0 w 1158"/>
                <a:gd name="T53" fmla="*/ 0 h 3030"/>
                <a:gd name="T54" fmla="*/ 0 w 1158"/>
                <a:gd name="T55" fmla="*/ 0 h 3030"/>
                <a:gd name="T56" fmla="*/ 0 w 1158"/>
                <a:gd name="T57" fmla="*/ 0 h 3030"/>
                <a:gd name="T58" fmla="*/ 0 w 1158"/>
                <a:gd name="T59" fmla="*/ 0 h 3030"/>
                <a:gd name="T60" fmla="*/ 0 w 1158"/>
                <a:gd name="T61" fmla="*/ 0 h 3030"/>
                <a:gd name="T62" fmla="*/ 0 w 1158"/>
                <a:gd name="T63" fmla="*/ 0 h 3030"/>
                <a:gd name="T64" fmla="*/ 0 w 1158"/>
                <a:gd name="T65" fmla="*/ 0 h 3030"/>
                <a:gd name="T66" fmla="*/ 0 w 1158"/>
                <a:gd name="T67" fmla="*/ 0 h 3030"/>
                <a:gd name="T68" fmla="*/ 0 w 1158"/>
                <a:gd name="T69" fmla="*/ 0 h 3030"/>
                <a:gd name="T70" fmla="*/ 0 w 1158"/>
                <a:gd name="T71" fmla="*/ 0 h 3030"/>
                <a:gd name="T72" fmla="*/ 0 w 1158"/>
                <a:gd name="T73" fmla="*/ 0 h 3030"/>
                <a:gd name="T74" fmla="*/ 0 w 1158"/>
                <a:gd name="T75" fmla="*/ 0 h 3030"/>
                <a:gd name="T76" fmla="*/ 0 w 1158"/>
                <a:gd name="T77" fmla="*/ 0 h 3030"/>
                <a:gd name="T78" fmla="*/ 0 w 1158"/>
                <a:gd name="T79" fmla="*/ 0 h 3030"/>
                <a:gd name="T80" fmla="*/ 0 w 1158"/>
                <a:gd name="T81" fmla="*/ 0 h 3030"/>
                <a:gd name="T82" fmla="*/ 0 w 1158"/>
                <a:gd name="T83" fmla="*/ 0 h 3030"/>
                <a:gd name="T84" fmla="*/ 0 w 1158"/>
                <a:gd name="T85" fmla="*/ 0 h 3030"/>
                <a:gd name="T86" fmla="*/ 0 w 1158"/>
                <a:gd name="T87" fmla="*/ 0 h 3030"/>
                <a:gd name="T88" fmla="*/ 0 w 1158"/>
                <a:gd name="T89" fmla="*/ 0 h 3030"/>
                <a:gd name="T90" fmla="*/ 0 w 1158"/>
                <a:gd name="T91" fmla="*/ 0 h 3030"/>
                <a:gd name="T92" fmla="*/ 0 w 1158"/>
                <a:gd name="T93" fmla="*/ 0 h 3030"/>
                <a:gd name="T94" fmla="*/ 0 w 1158"/>
                <a:gd name="T95" fmla="*/ 0 h 3030"/>
                <a:gd name="T96" fmla="*/ 0 w 1158"/>
                <a:gd name="T97" fmla="*/ 0 h 3030"/>
                <a:gd name="T98" fmla="*/ 0 w 1158"/>
                <a:gd name="T99" fmla="*/ 0 h 3030"/>
                <a:gd name="T100" fmla="*/ 0 w 1158"/>
                <a:gd name="T101" fmla="*/ 0 h 3030"/>
                <a:gd name="T102" fmla="*/ 0 w 1158"/>
                <a:gd name="T103" fmla="*/ 0 h 3030"/>
                <a:gd name="T104" fmla="*/ 0 w 1158"/>
                <a:gd name="T105" fmla="*/ 0 h 3030"/>
                <a:gd name="T106" fmla="*/ 0 w 1158"/>
                <a:gd name="T107" fmla="*/ 0 h 3030"/>
                <a:gd name="T108" fmla="*/ 0 w 1158"/>
                <a:gd name="T109" fmla="*/ 0 h 3030"/>
                <a:gd name="T110" fmla="*/ 0 w 1158"/>
                <a:gd name="T111" fmla="*/ 0 h 3030"/>
                <a:gd name="T112" fmla="*/ 0 w 1158"/>
                <a:gd name="T113" fmla="*/ 0 h 3030"/>
                <a:gd name="T114" fmla="*/ 0 w 1158"/>
                <a:gd name="T115" fmla="*/ 0 h 3030"/>
                <a:gd name="T116" fmla="*/ 0 w 1158"/>
                <a:gd name="T117" fmla="*/ 0 h 3030"/>
                <a:gd name="T118" fmla="*/ 0 w 1158"/>
                <a:gd name="T119" fmla="*/ 0 h 3030"/>
                <a:gd name="T120" fmla="*/ 0 w 1158"/>
                <a:gd name="T121" fmla="*/ 0 h 3030"/>
                <a:gd name="T122" fmla="*/ 0 w 1158"/>
                <a:gd name="T123" fmla="*/ 0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8" name="Canada" descr="© INSCALE GmbH, 15.06.2010"/>
            <p:cNvSpPr>
              <a:spLocks noEditPoints="1"/>
            </p:cNvSpPr>
            <p:nvPr/>
          </p:nvSpPr>
          <p:spPr bwMode="gray">
            <a:xfrm>
              <a:off x="2649551" y="1264619"/>
              <a:ext cx="1806474" cy="925606"/>
            </a:xfrm>
            <a:custGeom>
              <a:avLst/>
              <a:gdLst>
                <a:gd name="T0" fmla="*/ 0 w 5574"/>
                <a:gd name="T1" fmla="*/ 0 h 2886"/>
                <a:gd name="T2" fmla="*/ 0 w 5574"/>
                <a:gd name="T3" fmla="*/ 0 h 2886"/>
                <a:gd name="T4" fmla="*/ 0 w 5574"/>
                <a:gd name="T5" fmla="*/ 0 h 2886"/>
                <a:gd name="T6" fmla="*/ 0 w 5574"/>
                <a:gd name="T7" fmla="*/ 0 h 2886"/>
                <a:gd name="T8" fmla="*/ 0 w 5574"/>
                <a:gd name="T9" fmla="*/ 0 h 2886"/>
                <a:gd name="T10" fmla="*/ 0 w 5574"/>
                <a:gd name="T11" fmla="*/ 0 h 2886"/>
                <a:gd name="T12" fmla="*/ 0 w 5574"/>
                <a:gd name="T13" fmla="*/ 0 h 2886"/>
                <a:gd name="T14" fmla="*/ 0 w 5574"/>
                <a:gd name="T15" fmla="*/ 0 h 2886"/>
                <a:gd name="T16" fmla="*/ 0 w 5574"/>
                <a:gd name="T17" fmla="*/ 0 h 2886"/>
                <a:gd name="T18" fmla="*/ 0 w 5574"/>
                <a:gd name="T19" fmla="*/ 0 h 2886"/>
                <a:gd name="T20" fmla="*/ 0 w 5574"/>
                <a:gd name="T21" fmla="*/ 0 h 2886"/>
                <a:gd name="T22" fmla="*/ 0 w 5574"/>
                <a:gd name="T23" fmla="*/ 0 h 2886"/>
                <a:gd name="T24" fmla="*/ 0 w 5574"/>
                <a:gd name="T25" fmla="*/ 0 h 2886"/>
                <a:gd name="T26" fmla="*/ 0 w 5574"/>
                <a:gd name="T27" fmla="*/ 0 h 2886"/>
                <a:gd name="T28" fmla="*/ 0 w 5574"/>
                <a:gd name="T29" fmla="*/ 0 h 2886"/>
                <a:gd name="T30" fmla="*/ 0 w 5574"/>
                <a:gd name="T31" fmla="*/ 0 h 2886"/>
                <a:gd name="T32" fmla="*/ 0 w 5574"/>
                <a:gd name="T33" fmla="*/ 0 h 2886"/>
                <a:gd name="T34" fmla="*/ 0 w 5574"/>
                <a:gd name="T35" fmla="*/ 0 h 2886"/>
                <a:gd name="T36" fmla="*/ 0 w 5574"/>
                <a:gd name="T37" fmla="*/ 0 h 2886"/>
                <a:gd name="T38" fmla="*/ 0 w 5574"/>
                <a:gd name="T39" fmla="*/ 0 h 2886"/>
                <a:gd name="T40" fmla="*/ 0 w 5574"/>
                <a:gd name="T41" fmla="*/ 0 h 2886"/>
                <a:gd name="T42" fmla="*/ 0 w 5574"/>
                <a:gd name="T43" fmla="*/ 0 h 2886"/>
                <a:gd name="T44" fmla="*/ 0 w 5574"/>
                <a:gd name="T45" fmla="*/ 0 h 2886"/>
                <a:gd name="T46" fmla="*/ 0 w 5574"/>
                <a:gd name="T47" fmla="*/ 0 h 2886"/>
                <a:gd name="T48" fmla="*/ 0 w 5574"/>
                <a:gd name="T49" fmla="*/ 0 h 2886"/>
                <a:gd name="T50" fmla="*/ 0 w 5574"/>
                <a:gd name="T51" fmla="*/ 0 h 2886"/>
                <a:gd name="T52" fmla="*/ 0 w 5574"/>
                <a:gd name="T53" fmla="*/ 0 h 2886"/>
                <a:gd name="T54" fmla="*/ 0 w 5574"/>
                <a:gd name="T55" fmla="*/ 0 h 2886"/>
                <a:gd name="T56" fmla="*/ 0 w 5574"/>
                <a:gd name="T57" fmla="*/ 0 h 2886"/>
                <a:gd name="T58" fmla="*/ 0 w 5574"/>
                <a:gd name="T59" fmla="*/ 0 h 2886"/>
                <a:gd name="T60" fmla="*/ 0 w 5574"/>
                <a:gd name="T61" fmla="*/ 0 h 2886"/>
                <a:gd name="T62" fmla="*/ 0 w 5574"/>
                <a:gd name="T63" fmla="*/ 0 h 2886"/>
                <a:gd name="T64" fmla="*/ 0 w 5574"/>
                <a:gd name="T65" fmla="*/ 0 h 2886"/>
                <a:gd name="T66" fmla="*/ 0 w 5574"/>
                <a:gd name="T67" fmla="*/ 0 h 2886"/>
                <a:gd name="T68" fmla="*/ 0 w 5574"/>
                <a:gd name="T69" fmla="*/ 0 h 2886"/>
                <a:gd name="T70" fmla="*/ 0 w 5574"/>
                <a:gd name="T71" fmla="*/ 0 h 2886"/>
                <a:gd name="T72" fmla="*/ 0 w 5574"/>
                <a:gd name="T73" fmla="*/ 0 h 2886"/>
                <a:gd name="T74" fmla="*/ 0 w 5574"/>
                <a:gd name="T75" fmla="*/ 0 h 2886"/>
                <a:gd name="T76" fmla="*/ 0 w 5574"/>
                <a:gd name="T77" fmla="*/ 0 h 2886"/>
                <a:gd name="T78" fmla="*/ 0 w 5574"/>
                <a:gd name="T79" fmla="*/ 0 h 2886"/>
                <a:gd name="T80" fmla="*/ 0 w 5574"/>
                <a:gd name="T81" fmla="*/ 0 h 2886"/>
                <a:gd name="T82" fmla="*/ 0 w 5574"/>
                <a:gd name="T83" fmla="*/ 0 h 2886"/>
                <a:gd name="T84" fmla="*/ 0 w 5574"/>
                <a:gd name="T85" fmla="*/ 0 h 2886"/>
                <a:gd name="T86" fmla="*/ 0 w 5574"/>
                <a:gd name="T87" fmla="*/ 0 h 2886"/>
                <a:gd name="T88" fmla="*/ 0 w 5574"/>
                <a:gd name="T89" fmla="*/ 0 h 2886"/>
                <a:gd name="T90" fmla="*/ 0 w 5574"/>
                <a:gd name="T91" fmla="*/ 0 h 2886"/>
                <a:gd name="T92" fmla="*/ 0 w 5574"/>
                <a:gd name="T93" fmla="*/ 0 h 2886"/>
                <a:gd name="T94" fmla="*/ 0 w 5574"/>
                <a:gd name="T95" fmla="*/ 0 h 2886"/>
                <a:gd name="T96" fmla="*/ 0 w 5574"/>
                <a:gd name="T97" fmla="*/ 0 h 2886"/>
                <a:gd name="T98" fmla="*/ 0 w 5574"/>
                <a:gd name="T99" fmla="*/ 0 h 2886"/>
                <a:gd name="T100" fmla="*/ 0 w 5574"/>
                <a:gd name="T101" fmla="*/ 0 h 2886"/>
                <a:gd name="T102" fmla="*/ 0 w 5574"/>
                <a:gd name="T103" fmla="*/ 0 h 2886"/>
                <a:gd name="T104" fmla="*/ 0 w 5574"/>
                <a:gd name="T105" fmla="*/ 0 h 2886"/>
                <a:gd name="T106" fmla="*/ 0 w 5574"/>
                <a:gd name="T107" fmla="*/ 0 h 2886"/>
                <a:gd name="T108" fmla="*/ 0 w 5574"/>
                <a:gd name="T109" fmla="*/ 0 h 2886"/>
                <a:gd name="T110" fmla="*/ 0 w 5574"/>
                <a:gd name="T111" fmla="*/ 0 h 2886"/>
                <a:gd name="T112" fmla="*/ 0 w 5574"/>
                <a:gd name="T113" fmla="*/ 0 h 2886"/>
                <a:gd name="T114" fmla="*/ 0 w 5574"/>
                <a:gd name="T115" fmla="*/ 0 h 2886"/>
                <a:gd name="T116" fmla="*/ 0 w 5574"/>
                <a:gd name="T117" fmla="*/ 0 h 2886"/>
                <a:gd name="T118" fmla="*/ 0 w 5574"/>
                <a:gd name="T119" fmla="*/ 0 h 2886"/>
                <a:gd name="T120" fmla="*/ 0 w 5574"/>
                <a:gd name="T121" fmla="*/ 0 h 2886"/>
                <a:gd name="T122" fmla="*/ 0 w 5574"/>
                <a:gd name="T123" fmla="*/ 0 h 2886"/>
                <a:gd name="T124" fmla="*/ 0 w 5574"/>
                <a:gd name="T125" fmla="*/ 0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4" name="Brazil" descr="© INSCALE GmbH, 15.06.2010"/>
            <p:cNvSpPr>
              <a:spLocks noEditPoints="1"/>
            </p:cNvSpPr>
            <p:nvPr/>
          </p:nvSpPr>
          <p:spPr bwMode="gray">
            <a:xfrm>
              <a:off x="3506124" y="3136063"/>
              <a:ext cx="902598" cy="1010326"/>
            </a:xfrm>
            <a:custGeom>
              <a:avLst/>
              <a:gdLst>
                <a:gd name="T0" fmla="*/ 0 w 2784"/>
                <a:gd name="T1" fmla="*/ 0 h 3150"/>
                <a:gd name="T2" fmla="*/ 0 w 2784"/>
                <a:gd name="T3" fmla="*/ 0 h 3150"/>
                <a:gd name="T4" fmla="*/ 0 w 2784"/>
                <a:gd name="T5" fmla="*/ 0 h 3150"/>
                <a:gd name="T6" fmla="*/ 0 w 2784"/>
                <a:gd name="T7" fmla="*/ 0 h 3150"/>
                <a:gd name="T8" fmla="*/ 0 w 2784"/>
                <a:gd name="T9" fmla="*/ 0 h 3150"/>
                <a:gd name="T10" fmla="*/ 0 w 2784"/>
                <a:gd name="T11" fmla="*/ 0 h 3150"/>
                <a:gd name="T12" fmla="*/ 0 w 2784"/>
                <a:gd name="T13" fmla="*/ 0 h 3150"/>
                <a:gd name="T14" fmla="*/ 0 w 2784"/>
                <a:gd name="T15" fmla="*/ 0 h 3150"/>
                <a:gd name="T16" fmla="*/ 0 w 2784"/>
                <a:gd name="T17" fmla="*/ 0 h 3150"/>
                <a:gd name="T18" fmla="*/ 0 w 2784"/>
                <a:gd name="T19" fmla="*/ 0 h 3150"/>
                <a:gd name="T20" fmla="*/ 0 w 2784"/>
                <a:gd name="T21" fmla="*/ 0 h 3150"/>
                <a:gd name="T22" fmla="*/ 0 w 2784"/>
                <a:gd name="T23" fmla="*/ 0 h 3150"/>
                <a:gd name="T24" fmla="*/ 0 w 2784"/>
                <a:gd name="T25" fmla="*/ 0 h 3150"/>
                <a:gd name="T26" fmla="*/ 0 w 2784"/>
                <a:gd name="T27" fmla="*/ 0 h 3150"/>
                <a:gd name="T28" fmla="*/ 0 w 2784"/>
                <a:gd name="T29" fmla="*/ 0 h 3150"/>
                <a:gd name="T30" fmla="*/ 0 w 2784"/>
                <a:gd name="T31" fmla="*/ 0 h 3150"/>
                <a:gd name="T32" fmla="*/ 0 w 2784"/>
                <a:gd name="T33" fmla="*/ 0 h 3150"/>
                <a:gd name="T34" fmla="*/ 0 w 2784"/>
                <a:gd name="T35" fmla="*/ 0 h 3150"/>
                <a:gd name="T36" fmla="*/ 0 w 2784"/>
                <a:gd name="T37" fmla="*/ 0 h 3150"/>
                <a:gd name="T38" fmla="*/ 0 w 2784"/>
                <a:gd name="T39" fmla="*/ 0 h 3150"/>
                <a:gd name="T40" fmla="*/ 0 w 2784"/>
                <a:gd name="T41" fmla="*/ 0 h 3150"/>
                <a:gd name="T42" fmla="*/ 0 w 2784"/>
                <a:gd name="T43" fmla="*/ 0 h 3150"/>
                <a:gd name="T44" fmla="*/ 0 w 2784"/>
                <a:gd name="T45" fmla="*/ 0 h 3150"/>
                <a:gd name="T46" fmla="*/ 0 w 2784"/>
                <a:gd name="T47" fmla="*/ 0 h 3150"/>
                <a:gd name="T48" fmla="*/ 0 w 2784"/>
                <a:gd name="T49" fmla="*/ 0 h 3150"/>
                <a:gd name="T50" fmla="*/ 0 w 2784"/>
                <a:gd name="T51" fmla="*/ 0 h 3150"/>
                <a:gd name="T52" fmla="*/ 0 w 2784"/>
                <a:gd name="T53" fmla="*/ 0 h 3150"/>
                <a:gd name="T54" fmla="*/ 0 w 2784"/>
                <a:gd name="T55" fmla="*/ 0 h 3150"/>
                <a:gd name="T56" fmla="*/ 0 w 2784"/>
                <a:gd name="T57" fmla="*/ 0 h 3150"/>
                <a:gd name="T58" fmla="*/ 0 w 2784"/>
                <a:gd name="T59" fmla="*/ 0 h 3150"/>
                <a:gd name="T60" fmla="*/ 0 w 2784"/>
                <a:gd name="T61" fmla="*/ 0 h 3150"/>
                <a:gd name="T62" fmla="*/ 0 w 2784"/>
                <a:gd name="T63" fmla="*/ 0 h 3150"/>
                <a:gd name="T64" fmla="*/ 0 w 2784"/>
                <a:gd name="T65" fmla="*/ 0 h 3150"/>
                <a:gd name="T66" fmla="*/ 0 w 2784"/>
                <a:gd name="T67" fmla="*/ 0 h 3150"/>
                <a:gd name="T68" fmla="*/ 0 w 2784"/>
                <a:gd name="T69" fmla="*/ 0 h 3150"/>
                <a:gd name="T70" fmla="*/ 0 w 2784"/>
                <a:gd name="T71" fmla="*/ 0 h 3150"/>
                <a:gd name="T72" fmla="*/ 0 w 2784"/>
                <a:gd name="T73" fmla="*/ 0 h 3150"/>
                <a:gd name="T74" fmla="*/ 0 w 2784"/>
                <a:gd name="T75" fmla="*/ 0 h 3150"/>
                <a:gd name="T76" fmla="*/ 0 w 2784"/>
                <a:gd name="T77" fmla="*/ 0 h 3150"/>
                <a:gd name="T78" fmla="*/ 0 w 2784"/>
                <a:gd name="T79" fmla="*/ 0 h 3150"/>
                <a:gd name="T80" fmla="*/ 0 w 2784"/>
                <a:gd name="T81" fmla="*/ 0 h 3150"/>
                <a:gd name="T82" fmla="*/ 0 w 2784"/>
                <a:gd name="T83" fmla="*/ 0 h 3150"/>
                <a:gd name="T84" fmla="*/ 0 w 2784"/>
                <a:gd name="T85" fmla="*/ 0 h 3150"/>
                <a:gd name="T86" fmla="*/ 0 w 2784"/>
                <a:gd name="T87" fmla="*/ 0 h 3150"/>
                <a:gd name="T88" fmla="*/ 0 w 2784"/>
                <a:gd name="T89" fmla="*/ 0 h 3150"/>
                <a:gd name="T90" fmla="*/ 0 w 2784"/>
                <a:gd name="T91" fmla="*/ 0 h 3150"/>
                <a:gd name="T92" fmla="*/ 0 w 2784"/>
                <a:gd name="T93" fmla="*/ 0 h 3150"/>
                <a:gd name="T94" fmla="*/ 0 w 2784"/>
                <a:gd name="T95" fmla="*/ 0 h 3150"/>
                <a:gd name="T96" fmla="*/ 0 w 2784"/>
                <a:gd name="T97" fmla="*/ 0 h 3150"/>
                <a:gd name="T98" fmla="*/ 0 w 2784"/>
                <a:gd name="T99" fmla="*/ 0 h 3150"/>
                <a:gd name="T100" fmla="*/ 0 w 2784"/>
                <a:gd name="T101" fmla="*/ 0 h 3150"/>
                <a:gd name="T102" fmla="*/ 0 w 2784"/>
                <a:gd name="T103" fmla="*/ 0 h 3150"/>
                <a:gd name="T104" fmla="*/ 0 w 2784"/>
                <a:gd name="T105" fmla="*/ 0 h 3150"/>
                <a:gd name="T106" fmla="*/ 0 w 2784"/>
                <a:gd name="T107" fmla="*/ 0 h 3150"/>
                <a:gd name="T108" fmla="*/ 0 w 2784"/>
                <a:gd name="T109" fmla="*/ 0 h 3150"/>
                <a:gd name="T110" fmla="*/ 0 w 2784"/>
                <a:gd name="T111" fmla="*/ 0 h 3150"/>
                <a:gd name="T112" fmla="*/ 0 w 2784"/>
                <a:gd name="T113" fmla="*/ 0 h 3150"/>
                <a:gd name="T114" fmla="*/ 0 w 2784"/>
                <a:gd name="T115" fmla="*/ 0 h 3150"/>
                <a:gd name="T116" fmla="*/ 0 w 2784"/>
                <a:gd name="T117" fmla="*/ 0 h 3150"/>
                <a:gd name="T118" fmla="*/ 0 w 2784"/>
                <a:gd name="T119" fmla="*/ 0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365FC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7" name="Bolivia" descr="© INSCALE GmbH, 15.06.2010"/>
            <p:cNvSpPr>
              <a:spLocks/>
            </p:cNvSpPr>
            <p:nvPr/>
          </p:nvSpPr>
          <p:spPr bwMode="gray">
            <a:xfrm>
              <a:off x="3613515" y="3524260"/>
              <a:ext cx="288934" cy="340148"/>
            </a:xfrm>
            <a:custGeom>
              <a:avLst/>
              <a:gdLst>
                <a:gd name="T0" fmla="*/ 0 w 894"/>
                <a:gd name="T1" fmla="*/ 0 h 1056"/>
                <a:gd name="T2" fmla="*/ 0 w 894"/>
                <a:gd name="T3" fmla="*/ 0 h 1056"/>
                <a:gd name="T4" fmla="*/ 0 w 894"/>
                <a:gd name="T5" fmla="*/ 0 h 1056"/>
                <a:gd name="T6" fmla="*/ 0 w 894"/>
                <a:gd name="T7" fmla="*/ 0 h 1056"/>
                <a:gd name="T8" fmla="*/ 0 w 894"/>
                <a:gd name="T9" fmla="*/ 0 h 1056"/>
                <a:gd name="T10" fmla="*/ 0 w 894"/>
                <a:gd name="T11" fmla="*/ 0 h 1056"/>
                <a:gd name="T12" fmla="*/ 0 w 894"/>
                <a:gd name="T13" fmla="*/ 0 h 1056"/>
                <a:gd name="T14" fmla="*/ 0 w 894"/>
                <a:gd name="T15" fmla="*/ 0 h 1056"/>
                <a:gd name="T16" fmla="*/ 0 w 894"/>
                <a:gd name="T17" fmla="*/ 0 h 1056"/>
                <a:gd name="T18" fmla="*/ 0 w 894"/>
                <a:gd name="T19" fmla="*/ 0 h 1056"/>
                <a:gd name="T20" fmla="*/ 0 w 894"/>
                <a:gd name="T21" fmla="*/ 0 h 1056"/>
                <a:gd name="T22" fmla="*/ 0 w 894"/>
                <a:gd name="T23" fmla="*/ 0 h 1056"/>
                <a:gd name="T24" fmla="*/ 0 w 894"/>
                <a:gd name="T25" fmla="*/ 0 h 1056"/>
                <a:gd name="T26" fmla="*/ 0 w 894"/>
                <a:gd name="T27" fmla="*/ 0 h 1056"/>
                <a:gd name="T28" fmla="*/ 0 w 894"/>
                <a:gd name="T29" fmla="*/ 0 h 1056"/>
                <a:gd name="T30" fmla="*/ 0 w 894"/>
                <a:gd name="T31" fmla="*/ 0 h 1056"/>
                <a:gd name="T32" fmla="*/ 0 w 894"/>
                <a:gd name="T33" fmla="*/ 0 h 1056"/>
                <a:gd name="T34" fmla="*/ 0 w 894"/>
                <a:gd name="T35" fmla="*/ 0 h 1056"/>
                <a:gd name="T36" fmla="*/ 0 w 894"/>
                <a:gd name="T37" fmla="*/ 0 h 1056"/>
                <a:gd name="T38" fmla="*/ 0 w 894"/>
                <a:gd name="T39" fmla="*/ 0 h 1056"/>
                <a:gd name="T40" fmla="*/ 0 w 894"/>
                <a:gd name="T41" fmla="*/ 0 h 1056"/>
                <a:gd name="T42" fmla="*/ 0 w 894"/>
                <a:gd name="T43" fmla="*/ 0 h 1056"/>
                <a:gd name="T44" fmla="*/ 0 w 894"/>
                <a:gd name="T45" fmla="*/ 0 h 1056"/>
                <a:gd name="T46" fmla="*/ 0 w 894"/>
                <a:gd name="T47" fmla="*/ 0 h 1056"/>
                <a:gd name="T48" fmla="*/ 0 w 894"/>
                <a:gd name="T49" fmla="*/ 0 h 1056"/>
                <a:gd name="T50" fmla="*/ 0 w 894"/>
                <a:gd name="T51" fmla="*/ 0 h 1056"/>
                <a:gd name="T52" fmla="*/ 0 w 894"/>
                <a:gd name="T53" fmla="*/ 0 h 1056"/>
                <a:gd name="T54" fmla="*/ 0 w 894"/>
                <a:gd name="T55" fmla="*/ 0 h 1056"/>
                <a:gd name="T56" fmla="*/ 0 w 894"/>
                <a:gd name="T57" fmla="*/ 0 h 1056"/>
                <a:gd name="T58" fmla="*/ 0 w 894"/>
                <a:gd name="T59" fmla="*/ 0 h 1056"/>
                <a:gd name="T60" fmla="*/ 0 w 894"/>
                <a:gd name="T61" fmla="*/ 0 h 1056"/>
                <a:gd name="T62" fmla="*/ 0 w 894"/>
                <a:gd name="T63" fmla="*/ 0 h 1056"/>
                <a:gd name="T64" fmla="*/ 0 w 894"/>
                <a:gd name="T65" fmla="*/ 0 h 1056"/>
                <a:gd name="T66" fmla="*/ 0 w 894"/>
                <a:gd name="T67" fmla="*/ 0 h 1056"/>
                <a:gd name="T68" fmla="*/ 0 w 894"/>
                <a:gd name="T69" fmla="*/ 0 h 1056"/>
                <a:gd name="T70" fmla="*/ 0 w 894"/>
                <a:gd name="T71" fmla="*/ 0 h 1056"/>
                <a:gd name="T72" fmla="*/ 0 w 894"/>
                <a:gd name="T73" fmla="*/ 0 h 1056"/>
                <a:gd name="T74" fmla="*/ 0 w 894"/>
                <a:gd name="T75" fmla="*/ 0 h 1056"/>
                <a:gd name="T76" fmla="*/ 0 w 894"/>
                <a:gd name="T77" fmla="*/ 0 h 1056"/>
                <a:gd name="T78" fmla="*/ 0 w 894"/>
                <a:gd name="T79" fmla="*/ 0 h 1056"/>
                <a:gd name="T80" fmla="*/ 0 w 894"/>
                <a:gd name="T81" fmla="*/ 0 h 1056"/>
                <a:gd name="T82" fmla="*/ 0 w 894"/>
                <a:gd name="T83" fmla="*/ 0 h 1056"/>
                <a:gd name="T84" fmla="*/ 0 w 894"/>
                <a:gd name="T85" fmla="*/ 0 h 1056"/>
                <a:gd name="T86" fmla="*/ 0 w 894"/>
                <a:gd name="T87" fmla="*/ 0 h 1056"/>
                <a:gd name="T88" fmla="*/ 0 w 894"/>
                <a:gd name="T89" fmla="*/ 0 h 1056"/>
                <a:gd name="T90" fmla="*/ 0 w 894"/>
                <a:gd name="T91" fmla="*/ 0 h 1056"/>
                <a:gd name="T92" fmla="*/ 0 w 894"/>
                <a:gd name="T93" fmla="*/ 0 h 1056"/>
                <a:gd name="T94" fmla="*/ 0 w 894"/>
                <a:gd name="T95" fmla="*/ 0 h 1056"/>
                <a:gd name="T96" fmla="*/ 0 w 894"/>
                <a:gd name="T97" fmla="*/ 0 h 1056"/>
                <a:gd name="T98" fmla="*/ 0 w 894"/>
                <a:gd name="T99" fmla="*/ 0 h 1056"/>
                <a:gd name="T100" fmla="*/ 0 w 894"/>
                <a:gd name="T101" fmla="*/ 0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0" name="Belize" descr="© INSCALE GmbH, 15.06.2010"/>
            <p:cNvSpPr>
              <a:spLocks/>
            </p:cNvSpPr>
            <p:nvPr/>
          </p:nvSpPr>
          <p:spPr bwMode="gray">
            <a:xfrm>
              <a:off x="3173723" y="2795915"/>
              <a:ext cx="35797" cy="67018"/>
            </a:xfrm>
            <a:custGeom>
              <a:avLst/>
              <a:gdLst>
                <a:gd name="T0" fmla="*/ 0 w 108"/>
                <a:gd name="T1" fmla="*/ 0 h 210"/>
                <a:gd name="T2" fmla="*/ 0 w 108"/>
                <a:gd name="T3" fmla="*/ 0 h 210"/>
                <a:gd name="T4" fmla="*/ 0 w 108"/>
                <a:gd name="T5" fmla="*/ 0 h 210"/>
                <a:gd name="T6" fmla="*/ 0 w 108"/>
                <a:gd name="T7" fmla="*/ 0 h 210"/>
                <a:gd name="T8" fmla="*/ 0 w 108"/>
                <a:gd name="T9" fmla="*/ 0 h 210"/>
                <a:gd name="T10" fmla="*/ 0 w 108"/>
                <a:gd name="T11" fmla="*/ 0 h 210"/>
                <a:gd name="T12" fmla="*/ 0 w 108"/>
                <a:gd name="T13" fmla="*/ 0 h 210"/>
                <a:gd name="T14" fmla="*/ 0 w 108"/>
                <a:gd name="T15" fmla="*/ 0 h 210"/>
                <a:gd name="T16" fmla="*/ 0 w 108"/>
                <a:gd name="T17" fmla="*/ 0 h 210"/>
                <a:gd name="T18" fmla="*/ 0 w 108"/>
                <a:gd name="T19" fmla="*/ 0 h 210"/>
                <a:gd name="T20" fmla="*/ 0 w 108"/>
                <a:gd name="T21" fmla="*/ 0 h 210"/>
                <a:gd name="T22" fmla="*/ 0 w 108"/>
                <a:gd name="T23" fmla="*/ 0 h 210"/>
                <a:gd name="T24" fmla="*/ 0 w 108"/>
                <a:gd name="T25" fmla="*/ 0 h 210"/>
                <a:gd name="T26" fmla="*/ 0 w 108"/>
                <a:gd name="T27" fmla="*/ 0 h 210"/>
                <a:gd name="T28" fmla="*/ 0 w 108"/>
                <a:gd name="T29" fmla="*/ 0 h 210"/>
                <a:gd name="T30" fmla="*/ 0 w 108"/>
                <a:gd name="T31" fmla="*/ 0 h 210"/>
                <a:gd name="T32" fmla="*/ 0 w 108"/>
                <a:gd name="T33" fmla="*/ 0 h 210"/>
                <a:gd name="T34" fmla="*/ 0 w 108"/>
                <a:gd name="T35" fmla="*/ 0 h 210"/>
                <a:gd name="T36" fmla="*/ 0 w 108"/>
                <a:gd name="T37" fmla="*/ 0 h 210"/>
                <a:gd name="T38" fmla="*/ 0 w 108"/>
                <a:gd name="T39" fmla="*/ 0 h 210"/>
                <a:gd name="T40" fmla="*/ 0 w 108"/>
                <a:gd name="T41" fmla="*/ 0 h 210"/>
                <a:gd name="T42" fmla="*/ 0 w 108"/>
                <a:gd name="T43" fmla="*/ 0 h 210"/>
                <a:gd name="T44" fmla="*/ 0 w 108"/>
                <a:gd name="T45" fmla="*/ 0 h 210"/>
                <a:gd name="T46" fmla="*/ 0 w 108"/>
                <a:gd name="T47" fmla="*/ 0 h 210"/>
                <a:gd name="T48" fmla="*/ 0 w 108"/>
                <a:gd name="T49" fmla="*/ 0 h 210"/>
                <a:gd name="T50" fmla="*/ 0 w 108"/>
                <a:gd name="T51" fmla="*/ 0 h 210"/>
                <a:gd name="T52" fmla="*/ 0 w 108"/>
                <a:gd name="T53" fmla="*/ 0 h 210"/>
                <a:gd name="T54" fmla="*/ 0 w 108"/>
                <a:gd name="T55" fmla="*/ 0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9" name="Argentina" descr="© INSCALE GmbH, 15.06.2010"/>
            <p:cNvSpPr>
              <a:spLocks noEditPoints="1"/>
            </p:cNvSpPr>
            <p:nvPr/>
          </p:nvSpPr>
          <p:spPr bwMode="gray">
            <a:xfrm>
              <a:off x="3660818" y="3839118"/>
              <a:ext cx="354136" cy="782718"/>
            </a:xfrm>
            <a:custGeom>
              <a:avLst/>
              <a:gdLst>
                <a:gd name="T0" fmla="*/ 0 w 1092"/>
                <a:gd name="T1" fmla="*/ 0 h 2442"/>
                <a:gd name="T2" fmla="*/ 0 w 1092"/>
                <a:gd name="T3" fmla="*/ 0 h 2442"/>
                <a:gd name="T4" fmla="*/ 0 w 1092"/>
                <a:gd name="T5" fmla="*/ 0 h 2442"/>
                <a:gd name="T6" fmla="*/ 0 w 1092"/>
                <a:gd name="T7" fmla="*/ 0 h 2442"/>
                <a:gd name="T8" fmla="*/ 0 w 1092"/>
                <a:gd name="T9" fmla="*/ 0 h 2442"/>
                <a:gd name="T10" fmla="*/ 0 w 1092"/>
                <a:gd name="T11" fmla="*/ 0 h 2442"/>
                <a:gd name="T12" fmla="*/ 0 w 1092"/>
                <a:gd name="T13" fmla="*/ 0 h 2442"/>
                <a:gd name="T14" fmla="*/ 0 w 1092"/>
                <a:gd name="T15" fmla="*/ 0 h 2442"/>
                <a:gd name="T16" fmla="*/ 0 w 1092"/>
                <a:gd name="T17" fmla="*/ 0 h 2442"/>
                <a:gd name="T18" fmla="*/ 0 w 1092"/>
                <a:gd name="T19" fmla="*/ 0 h 2442"/>
                <a:gd name="T20" fmla="*/ 0 w 1092"/>
                <a:gd name="T21" fmla="*/ 0 h 2442"/>
                <a:gd name="T22" fmla="*/ 0 w 1092"/>
                <a:gd name="T23" fmla="*/ 0 h 2442"/>
                <a:gd name="T24" fmla="*/ 0 w 1092"/>
                <a:gd name="T25" fmla="*/ 0 h 2442"/>
                <a:gd name="T26" fmla="*/ 0 w 1092"/>
                <a:gd name="T27" fmla="*/ 0 h 2442"/>
                <a:gd name="T28" fmla="*/ 0 w 1092"/>
                <a:gd name="T29" fmla="*/ 0 h 2442"/>
                <a:gd name="T30" fmla="*/ 0 w 1092"/>
                <a:gd name="T31" fmla="*/ 0 h 2442"/>
                <a:gd name="T32" fmla="*/ 0 w 1092"/>
                <a:gd name="T33" fmla="*/ 0 h 2442"/>
                <a:gd name="T34" fmla="*/ 0 w 1092"/>
                <a:gd name="T35" fmla="*/ 0 h 2442"/>
                <a:gd name="T36" fmla="*/ 0 w 1092"/>
                <a:gd name="T37" fmla="*/ 0 h 2442"/>
                <a:gd name="T38" fmla="*/ 0 w 1092"/>
                <a:gd name="T39" fmla="*/ 0 h 2442"/>
                <a:gd name="T40" fmla="*/ 0 w 1092"/>
                <a:gd name="T41" fmla="*/ 0 h 2442"/>
                <a:gd name="T42" fmla="*/ 0 w 1092"/>
                <a:gd name="T43" fmla="*/ 0 h 2442"/>
                <a:gd name="T44" fmla="*/ 0 w 1092"/>
                <a:gd name="T45" fmla="*/ 0 h 2442"/>
                <a:gd name="T46" fmla="*/ 0 w 1092"/>
                <a:gd name="T47" fmla="*/ 0 h 2442"/>
                <a:gd name="T48" fmla="*/ 0 w 1092"/>
                <a:gd name="T49" fmla="*/ 0 h 2442"/>
                <a:gd name="T50" fmla="*/ 0 w 1092"/>
                <a:gd name="T51" fmla="*/ 0 h 2442"/>
                <a:gd name="T52" fmla="*/ 0 w 1092"/>
                <a:gd name="T53" fmla="*/ 0 h 2442"/>
                <a:gd name="T54" fmla="*/ 0 w 1092"/>
                <a:gd name="T55" fmla="*/ 0 h 2442"/>
                <a:gd name="T56" fmla="*/ 0 w 1092"/>
                <a:gd name="T57" fmla="*/ 0 h 2442"/>
                <a:gd name="T58" fmla="*/ 0 w 1092"/>
                <a:gd name="T59" fmla="*/ 0 h 2442"/>
                <a:gd name="T60" fmla="*/ 0 w 1092"/>
                <a:gd name="T61" fmla="*/ 0 h 2442"/>
                <a:gd name="T62" fmla="*/ 0 w 1092"/>
                <a:gd name="T63" fmla="*/ 0 h 2442"/>
                <a:gd name="T64" fmla="*/ 0 w 1092"/>
                <a:gd name="T65" fmla="*/ 0 h 2442"/>
                <a:gd name="T66" fmla="*/ 0 w 1092"/>
                <a:gd name="T67" fmla="*/ 0 h 2442"/>
                <a:gd name="T68" fmla="*/ 0 w 1092"/>
                <a:gd name="T69" fmla="*/ 0 h 2442"/>
                <a:gd name="T70" fmla="*/ 0 w 1092"/>
                <a:gd name="T71" fmla="*/ 0 h 2442"/>
                <a:gd name="T72" fmla="*/ 0 w 1092"/>
                <a:gd name="T73" fmla="*/ 0 h 2442"/>
                <a:gd name="T74" fmla="*/ 0 w 1092"/>
                <a:gd name="T75" fmla="*/ 0 h 2442"/>
                <a:gd name="T76" fmla="*/ 0 w 1092"/>
                <a:gd name="T77" fmla="*/ 0 h 2442"/>
                <a:gd name="T78" fmla="*/ 0 w 1092"/>
                <a:gd name="T79" fmla="*/ 0 h 2442"/>
                <a:gd name="T80" fmla="*/ 0 w 1092"/>
                <a:gd name="T81" fmla="*/ 0 h 2442"/>
                <a:gd name="T82" fmla="*/ 0 w 1092"/>
                <a:gd name="T83" fmla="*/ 0 h 2442"/>
                <a:gd name="T84" fmla="*/ 0 w 1092"/>
                <a:gd name="T85" fmla="*/ 0 h 2442"/>
                <a:gd name="T86" fmla="*/ 0 w 1092"/>
                <a:gd name="T87" fmla="*/ 0 h 2442"/>
                <a:gd name="T88" fmla="*/ 0 w 1092"/>
                <a:gd name="T89" fmla="*/ 0 h 2442"/>
                <a:gd name="T90" fmla="*/ 0 w 1092"/>
                <a:gd name="T91" fmla="*/ 0 h 2442"/>
                <a:gd name="T92" fmla="*/ 0 w 1092"/>
                <a:gd name="T93" fmla="*/ 0 h 2442"/>
                <a:gd name="T94" fmla="*/ 0 w 1092"/>
                <a:gd name="T95" fmla="*/ 0 h 2442"/>
                <a:gd name="T96" fmla="*/ 0 w 1092"/>
                <a:gd name="T97" fmla="*/ 0 h 2442"/>
                <a:gd name="T98" fmla="*/ 0 w 1092"/>
                <a:gd name="T99" fmla="*/ 0 h 2442"/>
                <a:gd name="T100" fmla="*/ 0 w 1092"/>
                <a:gd name="T101" fmla="*/ 0 h 2442"/>
                <a:gd name="T102" fmla="*/ 0 w 1092"/>
                <a:gd name="T103" fmla="*/ 0 h 2442"/>
                <a:gd name="T104" fmla="*/ 0 w 1092"/>
                <a:gd name="T105" fmla="*/ 0 h 2442"/>
                <a:gd name="T106" fmla="*/ 0 w 1092"/>
                <a:gd name="T107" fmla="*/ 0 h 2442"/>
                <a:gd name="T108" fmla="*/ 0 w 1092"/>
                <a:gd name="T109" fmla="*/ 0 h 2442"/>
                <a:gd name="T110" fmla="*/ 0 w 1092"/>
                <a:gd name="T111" fmla="*/ 0 h 2442"/>
                <a:gd name="T112" fmla="*/ 0 w 1092"/>
                <a:gd name="T113" fmla="*/ 0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34003" y="2921985"/>
            <a:ext cx="2408632" cy="2643624"/>
            <a:chOff x="4825502" y="2191489"/>
            <a:chExt cx="1806474" cy="1982718"/>
          </a:xfrm>
        </p:grpSpPr>
        <p:grpSp>
          <p:nvGrpSpPr>
            <p:cNvPr id="201" name="Group 3"/>
            <p:cNvGrpSpPr>
              <a:grpSpLocks/>
            </p:cNvGrpSpPr>
            <p:nvPr/>
          </p:nvGrpSpPr>
          <p:grpSpPr bwMode="auto">
            <a:xfrm>
              <a:off x="5706366" y="2677053"/>
              <a:ext cx="391211" cy="507060"/>
              <a:chOff x="5741987" y="3644106"/>
              <a:chExt cx="485776" cy="636587"/>
            </a:xfrm>
            <a:solidFill>
              <a:schemeClr val="bg1">
                <a:lumMod val="50000"/>
              </a:schemeClr>
            </a:solidFill>
          </p:grpSpPr>
          <p:sp>
            <p:nvSpPr>
              <p:cNvPr id="381" name="Sudan" descr="© INSCALE GmbH, 15.06.2010"/>
              <p:cNvSpPr>
                <a:spLocks/>
              </p:cNvSpPr>
              <p:nvPr/>
            </p:nvSpPr>
            <p:spPr bwMode="gray">
              <a:xfrm>
                <a:off x="5745163" y="3644106"/>
                <a:ext cx="468313" cy="636587"/>
              </a:xfrm>
              <a:custGeom>
                <a:avLst/>
                <a:gdLst>
                  <a:gd name="T0" fmla="*/ 195377045 w 1164"/>
                  <a:gd name="T1" fmla="*/ 194783565 h 1584"/>
                  <a:gd name="T2" fmla="*/ 195377045 w 1164"/>
                  <a:gd name="T3" fmla="*/ 194783565 h 1584"/>
                  <a:gd name="T4" fmla="*/ 195377045 w 1164"/>
                  <a:gd name="T5" fmla="*/ 194783565 h 1584"/>
                  <a:gd name="T6" fmla="*/ 195377045 w 1164"/>
                  <a:gd name="T7" fmla="*/ 194783565 h 1584"/>
                  <a:gd name="T8" fmla="*/ 195377045 w 1164"/>
                  <a:gd name="T9" fmla="*/ 194783565 h 1584"/>
                  <a:gd name="T10" fmla="*/ 195377045 w 1164"/>
                  <a:gd name="T11" fmla="*/ 194783565 h 1584"/>
                  <a:gd name="T12" fmla="*/ 195377045 w 1164"/>
                  <a:gd name="T13" fmla="*/ 194783565 h 1584"/>
                  <a:gd name="T14" fmla="*/ 195377045 w 1164"/>
                  <a:gd name="T15" fmla="*/ 194783565 h 1584"/>
                  <a:gd name="T16" fmla="*/ 0 w 1164"/>
                  <a:gd name="T17" fmla="*/ 194783565 h 1584"/>
                  <a:gd name="T18" fmla="*/ 195377045 w 1164"/>
                  <a:gd name="T19" fmla="*/ 194783565 h 1584"/>
                  <a:gd name="T20" fmla="*/ 195377045 w 1164"/>
                  <a:gd name="T21" fmla="*/ 194783565 h 1584"/>
                  <a:gd name="T22" fmla="*/ 195377045 w 1164"/>
                  <a:gd name="T23" fmla="*/ 194783565 h 1584"/>
                  <a:gd name="T24" fmla="*/ 195377045 w 1164"/>
                  <a:gd name="T25" fmla="*/ 194783565 h 1584"/>
                  <a:gd name="T26" fmla="*/ 195377045 w 1164"/>
                  <a:gd name="T27" fmla="*/ 194783565 h 1584"/>
                  <a:gd name="T28" fmla="*/ 195377045 w 1164"/>
                  <a:gd name="T29" fmla="*/ 194783565 h 1584"/>
                  <a:gd name="T30" fmla="*/ 195377045 w 1164"/>
                  <a:gd name="T31" fmla="*/ 194783565 h 1584"/>
                  <a:gd name="T32" fmla="*/ 195377045 w 1164"/>
                  <a:gd name="T33" fmla="*/ 194783565 h 1584"/>
                  <a:gd name="T34" fmla="*/ 195377045 w 1164"/>
                  <a:gd name="T35" fmla="*/ 194783565 h 1584"/>
                  <a:gd name="T36" fmla="*/ 195377045 w 1164"/>
                  <a:gd name="T37" fmla="*/ 194783565 h 1584"/>
                  <a:gd name="T38" fmla="*/ 195377045 w 1164"/>
                  <a:gd name="T39" fmla="*/ 194783565 h 1584"/>
                  <a:gd name="T40" fmla="*/ 195377045 w 1164"/>
                  <a:gd name="T41" fmla="*/ 194783565 h 1584"/>
                  <a:gd name="T42" fmla="*/ 195377045 w 1164"/>
                  <a:gd name="T43" fmla="*/ 194783565 h 1584"/>
                  <a:gd name="T44" fmla="*/ 195377045 w 1164"/>
                  <a:gd name="T45" fmla="*/ 194783565 h 1584"/>
                  <a:gd name="T46" fmla="*/ 195377045 w 1164"/>
                  <a:gd name="T47" fmla="*/ 194783565 h 1584"/>
                  <a:gd name="T48" fmla="*/ 195377045 w 1164"/>
                  <a:gd name="T49" fmla="*/ 194783565 h 1584"/>
                  <a:gd name="T50" fmla="*/ 195377045 w 1164"/>
                  <a:gd name="T51" fmla="*/ 194783565 h 1584"/>
                  <a:gd name="T52" fmla="*/ 195377045 w 1164"/>
                  <a:gd name="T53" fmla="*/ 194783565 h 1584"/>
                  <a:gd name="T54" fmla="*/ 195377045 w 1164"/>
                  <a:gd name="T55" fmla="*/ 194783565 h 1584"/>
                  <a:gd name="T56" fmla="*/ 195377045 w 1164"/>
                  <a:gd name="T57" fmla="*/ 194783565 h 1584"/>
                  <a:gd name="T58" fmla="*/ 195377045 w 1164"/>
                  <a:gd name="T59" fmla="*/ 194783565 h 1584"/>
                  <a:gd name="T60" fmla="*/ 195377045 w 1164"/>
                  <a:gd name="T61" fmla="*/ 194783565 h 1584"/>
                  <a:gd name="T62" fmla="*/ 195377045 w 1164"/>
                  <a:gd name="T63" fmla="*/ 194783565 h 1584"/>
                  <a:gd name="T64" fmla="*/ 195377045 w 1164"/>
                  <a:gd name="T65" fmla="*/ 194783565 h 1584"/>
                  <a:gd name="T66" fmla="*/ 195377045 w 1164"/>
                  <a:gd name="T67" fmla="*/ 194783565 h 1584"/>
                  <a:gd name="T68" fmla="*/ 195377045 w 1164"/>
                  <a:gd name="T69" fmla="*/ 194783565 h 1584"/>
                  <a:gd name="T70" fmla="*/ 195377045 w 1164"/>
                  <a:gd name="T71" fmla="*/ 194783565 h 1584"/>
                  <a:gd name="T72" fmla="*/ 195377045 w 1164"/>
                  <a:gd name="T73" fmla="*/ 194783565 h 1584"/>
                  <a:gd name="T74" fmla="*/ 195377045 w 1164"/>
                  <a:gd name="T75" fmla="*/ 194783565 h 1584"/>
                  <a:gd name="T76" fmla="*/ 195377045 w 1164"/>
                  <a:gd name="T77" fmla="*/ 194783565 h 1584"/>
                  <a:gd name="T78" fmla="*/ 195377045 w 1164"/>
                  <a:gd name="T79" fmla="*/ 194783565 h 1584"/>
                  <a:gd name="T80" fmla="*/ 195377045 w 1164"/>
                  <a:gd name="T81" fmla="*/ 194783565 h 1584"/>
                  <a:gd name="T82" fmla="*/ 195377045 w 1164"/>
                  <a:gd name="T83" fmla="*/ 194783565 h 1584"/>
                  <a:gd name="T84" fmla="*/ 195377045 w 1164"/>
                  <a:gd name="T85" fmla="*/ 194783565 h 1584"/>
                  <a:gd name="T86" fmla="*/ 195377045 w 1164"/>
                  <a:gd name="T87" fmla="*/ 194783565 h 1584"/>
                  <a:gd name="T88" fmla="*/ 195377045 w 1164"/>
                  <a:gd name="T89" fmla="*/ 194783565 h 1584"/>
                  <a:gd name="T90" fmla="*/ 195377045 w 1164"/>
                  <a:gd name="T91" fmla="*/ 194783565 h 1584"/>
                  <a:gd name="T92" fmla="*/ 195377045 w 1164"/>
                  <a:gd name="T93" fmla="*/ 194783565 h 1584"/>
                  <a:gd name="T94" fmla="*/ 195377045 w 1164"/>
                  <a:gd name="T95" fmla="*/ 194783565 h 1584"/>
                  <a:gd name="T96" fmla="*/ 195377045 w 1164"/>
                  <a:gd name="T97" fmla="*/ 194783565 h 1584"/>
                  <a:gd name="T98" fmla="*/ 195377045 w 1164"/>
                  <a:gd name="T99" fmla="*/ 194783565 h 1584"/>
                  <a:gd name="T100" fmla="*/ 195377045 w 1164"/>
                  <a:gd name="T101" fmla="*/ 194783565 h 1584"/>
                  <a:gd name="T102" fmla="*/ 195377045 w 1164"/>
                  <a:gd name="T103" fmla="*/ 194783565 h 1584"/>
                  <a:gd name="T104" fmla="*/ 195377045 w 1164"/>
                  <a:gd name="T105" fmla="*/ 194783565 h 1584"/>
                  <a:gd name="T106" fmla="*/ 195377045 w 1164"/>
                  <a:gd name="T107" fmla="*/ 194783565 h 1584"/>
                  <a:gd name="T108" fmla="*/ 195377045 w 1164"/>
                  <a:gd name="T109" fmla="*/ 194783565 h 1584"/>
                  <a:gd name="T110" fmla="*/ 195377045 w 1164"/>
                  <a:gd name="T111" fmla="*/ 194783565 h 15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64"/>
                  <a:gd name="T169" fmla="*/ 0 h 1584"/>
                  <a:gd name="T170" fmla="*/ 1164 w 1164"/>
                  <a:gd name="T171" fmla="*/ 1584 h 15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64" h="1584">
                    <a:moveTo>
                      <a:pt x="894" y="24"/>
                    </a:moveTo>
                    <a:lnTo>
                      <a:pt x="894" y="48"/>
                    </a:lnTo>
                    <a:lnTo>
                      <a:pt x="888" y="60"/>
                    </a:lnTo>
                    <a:lnTo>
                      <a:pt x="882" y="66"/>
                    </a:lnTo>
                    <a:lnTo>
                      <a:pt x="864" y="66"/>
                    </a:lnTo>
                    <a:lnTo>
                      <a:pt x="858" y="72"/>
                    </a:lnTo>
                    <a:lnTo>
                      <a:pt x="846" y="72"/>
                    </a:lnTo>
                    <a:lnTo>
                      <a:pt x="834" y="84"/>
                    </a:lnTo>
                    <a:lnTo>
                      <a:pt x="822" y="108"/>
                    </a:lnTo>
                    <a:lnTo>
                      <a:pt x="816" y="114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86" y="96"/>
                    </a:lnTo>
                    <a:lnTo>
                      <a:pt x="780" y="90"/>
                    </a:lnTo>
                    <a:lnTo>
                      <a:pt x="660" y="84"/>
                    </a:lnTo>
                    <a:lnTo>
                      <a:pt x="660" y="72"/>
                    </a:lnTo>
                    <a:lnTo>
                      <a:pt x="654" y="72"/>
                    </a:lnTo>
                    <a:lnTo>
                      <a:pt x="636" y="90"/>
                    </a:lnTo>
                    <a:lnTo>
                      <a:pt x="210" y="84"/>
                    </a:lnTo>
                    <a:lnTo>
                      <a:pt x="210" y="246"/>
                    </a:lnTo>
                    <a:lnTo>
                      <a:pt x="138" y="246"/>
                    </a:lnTo>
                    <a:lnTo>
                      <a:pt x="144" y="600"/>
                    </a:lnTo>
                    <a:lnTo>
                      <a:pt x="132" y="600"/>
                    </a:lnTo>
                    <a:lnTo>
                      <a:pt x="120" y="594"/>
                    </a:lnTo>
                    <a:lnTo>
                      <a:pt x="78" y="594"/>
                    </a:lnTo>
                    <a:lnTo>
                      <a:pt x="66" y="606"/>
                    </a:lnTo>
                    <a:lnTo>
                      <a:pt x="72" y="612"/>
                    </a:lnTo>
                    <a:lnTo>
                      <a:pt x="72" y="624"/>
                    </a:lnTo>
                    <a:lnTo>
                      <a:pt x="78" y="630"/>
                    </a:lnTo>
                    <a:lnTo>
                      <a:pt x="78" y="636"/>
                    </a:lnTo>
                    <a:lnTo>
                      <a:pt x="72" y="642"/>
                    </a:lnTo>
                    <a:lnTo>
                      <a:pt x="60" y="648"/>
                    </a:lnTo>
                    <a:lnTo>
                      <a:pt x="48" y="660"/>
                    </a:lnTo>
                    <a:lnTo>
                      <a:pt x="48" y="678"/>
                    </a:lnTo>
                    <a:lnTo>
                      <a:pt x="36" y="678"/>
                    </a:lnTo>
                    <a:lnTo>
                      <a:pt x="42" y="702"/>
                    </a:lnTo>
                    <a:lnTo>
                      <a:pt x="48" y="720"/>
                    </a:lnTo>
                    <a:lnTo>
                      <a:pt x="30" y="732"/>
                    </a:lnTo>
                    <a:lnTo>
                      <a:pt x="12" y="750"/>
                    </a:lnTo>
                    <a:lnTo>
                      <a:pt x="18" y="756"/>
                    </a:lnTo>
                    <a:lnTo>
                      <a:pt x="30" y="780"/>
                    </a:lnTo>
                    <a:lnTo>
                      <a:pt x="30" y="792"/>
                    </a:lnTo>
                    <a:lnTo>
                      <a:pt x="18" y="804"/>
                    </a:lnTo>
                    <a:lnTo>
                      <a:pt x="6" y="810"/>
                    </a:lnTo>
                    <a:lnTo>
                      <a:pt x="0" y="822"/>
                    </a:lnTo>
                    <a:lnTo>
                      <a:pt x="0" y="840"/>
                    </a:lnTo>
                    <a:lnTo>
                      <a:pt x="6" y="846"/>
                    </a:lnTo>
                    <a:lnTo>
                      <a:pt x="18" y="846"/>
                    </a:lnTo>
                    <a:lnTo>
                      <a:pt x="24" y="840"/>
                    </a:lnTo>
                    <a:lnTo>
                      <a:pt x="36" y="840"/>
                    </a:lnTo>
                    <a:lnTo>
                      <a:pt x="42" y="846"/>
                    </a:lnTo>
                    <a:lnTo>
                      <a:pt x="42" y="888"/>
                    </a:lnTo>
                    <a:lnTo>
                      <a:pt x="60" y="900"/>
                    </a:lnTo>
                    <a:lnTo>
                      <a:pt x="42" y="906"/>
                    </a:lnTo>
                    <a:lnTo>
                      <a:pt x="48" y="930"/>
                    </a:lnTo>
                    <a:lnTo>
                      <a:pt x="54" y="930"/>
                    </a:lnTo>
                    <a:lnTo>
                      <a:pt x="66" y="936"/>
                    </a:lnTo>
                    <a:lnTo>
                      <a:pt x="78" y="954"/>
                    </a:lnTo>
                    <a:lnTo>
                      <a:pt x="84" y="960"/>
                    </a:lnTo>
                    <a:lnTo>
                      <a:pt x="84" y="966"/>
                    </a:lnTo>
                    <a:lnTo>
                      <a:pt x="72" y="966"/>
                    </a:lnTo>
                    <a:lnTo>
                      <a:pt x="72" y="990"/>
                    </a:lnTo>
                    <a:lnTo>
                      <a:pt x="102" y="1020"/>
                    </a:lnTo>
                    <a:lnTo>
                      <a:pt x="108" y="1032"/>
                    </a:lnTo>
                    <a:lnTo>
                      <a:pt x="120" y="1044"/>
                    </a:lnTo>
                    <a:lnTo>
                      <a:pt x="126" y="1062"/>
                    </a:lnTo>
                    <a:lnTo>
                      <a:pt x="132" y="1074"/>
                    </a:lnTo>
                    <a:lnTo>
                      <a:pt x="132" y="1104"/>
                    </a:lnTo>
                    <a:lnTo>
                      <a:pt x="126" y="1110"/>
                    </a:lnTo>
                    <a:lnTo>
                      <a:pt x="120" y="1122"/>
                    </a:lnTo>
                    <a:lnTo>
                      <a:pt x="114" y="1128"/>
                    </a:lnTo>
                    <a:lnTo>
                      <a:pt x="114" y="1134"/>
                    </a:lnTo>
                    <a:lnTo>
                      <a:pt x="120" y="1140"/>
                    </a:lnTo>
                    <a:lnTo>
                      <a:pt x="126" y="1140"/>
                    </a:lnTo>
                    <a:lnTo>
                      <a:pt x="120" y="1158"/>
                    </a:lnTo>
                    <a:lnTo>
                      <a:pt x="168" y="1164"/>
                    </a:lnTo>
                    <a:lnTo>
                      <a:pt x="168" y="1194"/>
                    </a:lnTo>
                    <a:lnTo>
                      <a:pt x="192" y="1206"/>
                    </a:lnTo>
                    <a:lnTo>
                      <a:pt x="222" y="1206"/>
                    </a:lnTo>
                    <a:lnTo>
                      <a:pt x="222" y="1224"/>
                    </a:lnTo>
                    <a:lnTo>
                      <a:pt x="228" y="1224"/>
                    </a:lnTo>
                    <a:lnTo>
                      <a:pt x="240" y="1230"/>
                    </a:lnTo>
                    <a:lnTo>
                      <a:pt x="252" y="1242"/>
                    </a:lnTo>
                    <a:lnTo>
                      <a:pt x="252" y="1248"/>
                    </a:lnTo>
                    <a:lnTo>
                      <a:pt x="246" y="1248"/>
                    </a:lnTo>
                    <a:lnTo>
                      <a:pt x="246" y="1254"/>
                    </a:lnTo>
                    <a:lnTo>
                      <a:pt x="240" y="1254"/>
                    </a:lnTo>
                    <a:lnTo>
                      <a:pt x="240" y="1260"/>
                    </a:lnTo>
                    <a:lnTo>
                      <a:pt x="252" y="1272"/>
                    </a:lnTo>
                    <a:lnTo>
                      <a:pt x="264" y="1278"/>
                    </a:lnTo>
                    <a:lnTo>
                      <a:pt x="270" y="1278"/>
                    </a:lnTo>
                    <a:lnTo>
                      <a:pt x="282" y="1284"/>
                    </a:lnTo>
                    <a:lnTo>
                      <a:pt x="294" y="1296"/>
                    </a:lnTo>
                    <a:lnTo>
                      <a:pt x="300" y="1308"/>
                    </a:lnTo>
                    <a:lnTo>
                      <a:pt x="306" y="1314"/>
                    </a:lnTo>
                    <a:lnTo>
                      <a:pt x="306" y="1320"/>
                    </a:lnTo>
                    <a:lnTo>
                      <a:pt x="324" y="1320"/>
                    </a:lnTo>
                    <a:lnTo>
                      <a:pt x="330" y="1326"/>
                    </a:lnTo>
                    <a:lnTo>
                      <a:pt x="330" y="1338"/>
                    </a:lnTo>
                    <a:lnTo>
                      <a:pt x="318" y="1338"/>
                    </a:lnTo>
                    <a:lnTo>
                      <a:pt x="318" y="1344"/>
                    </a:lnTo>
                    <a:lnTo>
                      <a:pt x="330" y="1356"/>
                    </a:lnTo>
                    <a:lnTo>
                      <a:pt x="330" y="1374"/>
                    </a:lnTo>
                    <a:lnTo>
                      <a:pt x="354" y="1380"/>
                    </a:lnTo>
                    <a:lnTo>
                      <a:pt x="360" y="1386"/>
                    </a:lnTo>
                    <a:lnTo>
                      <a:pt x="372" y="1392"/>
                    </a:lnTo>
                    <a:lnTo>
                      <a:pt x="378" y="1398"/>
                    </a:lnTo>
                    <a:lnTo>
                      <a:pt x="384" y="1410"/>
                    </a:lnTo>
                    <a:lnTo>
                      <a:pt x="384" y="1434"/>
                    </a:lnTo>
                    <a:lnTo>
                      <a:pt x="390" y="1446"/>
                    </a:lnTo>
                    <a:lnTo>
                      <a:pt x="420" y="1470"/>
                    </a:lnTo>
                    <a:lnTo>
                      <a:pt x="420" y="1494"/>
                    </a:lnTo>
                    <a:lnTo>
                      <a:pt x="468" y="1518"/>
                    </a:lnTo>
                    <a:lnTo>
                      <a:pt x="474" y="1512"/>
                    </a:lnTo>
                    <a:lnTo>
                      <a:pt x="480" y="1500"/>
                    </a:lnTo>
                    <a:lnTo>
                      <a:pt x="486" y="1494"/>
                    </a:lnTo>
                    <a:lnTo>
                      <a:pt x="498" y="1494"/>
                    </a:lnTo>
                    <a:lnTo>
                      <a:pt x="510" y="1500"/>
                    </a:lnTo>
                    <a:lnTo>
                      <a:pt x="510" y="1506"/>
                    </a:lnTo>
                    <a:lnTo>
                      <a:pt x="522" y="1512"/>
                    </a:lnTo>
                    <a:lnTo>
                      <a:pt x="528" y="1512"/>
                    </a:lnTo>
                    <a:lnTo>
                      <a:pt x="540" y="1500"/>
                    </a:lnTo>
                    <a:lnTo>
                      <a:pt x="540" y="1494"/>
                    </a:lnTo>
                    <a:lnTo>
                      <a:pt x="552" y="1482"/>
                    </a:lnTo>
                    <a:lnTo>
                      <a:pt x="558" y="1488"/>
                    </a:lnTo>
                    <a:lnTo>
                      <a:pt x="570" y="1494"/>
                    </a:lnTo>
                    <a:lnTo>
                      <a:pt x="576" y="1512"/>
                    </a:lnTo>
                    <a:lnTo>
                      <a:pt x="582" y="1524"/>
                    </a:lnTo>
                    <a:lnTo>
                      <a:pt x="594" y="1536"/>
                    </a:lnTo>
                    <a:lnTo>
                      <a:pt x="606" y="1542"/>
                    </a:lnTo>
                    <a:lnTo>
                      <a:pt x="612" y="1548"/>
                    </a:lnTo>
                    <a:lnTo>
                      <a:pt x="618" y="1548"/>
                    </a:lnTo>
                    <a:lnTo>
                      <a:pt x="624" y="1572"/>
                    </a:lnTo>
                    <a:lnTo>
                      <a:pt x="642" y="1572"/>
                    </a:lnTo>
                    <a:lnTo>
                      <a:pt x="660" y="1554"/>
                    </a:lnTo>
                    <a:lnTo>
                      <a:pt x="672" y="1554"/>
                    </a:lnTo>
                    <a:lnTo>
                      <a:pt x="678" y="1560"/>
                    </a:lnTo>
                    <a:lnTo>
                      <a:pt x="690" y="1566"/>
                    </a:lnTo>
                    <a:lnTo>
                      <a:pt x="702" y="1566"/>
                    </a:lnTo>
                    <a:lnTo>
                      <a:pt x="702" y="1560"/>
                    </a:lnTo>
                    <a:lnTo>
                      <a:pt x="708" y="1554"/>
                    </a:lnTo>
                    <a:lnTo>
                      <a:pt x="714" y="1554"/>
                    </a:lnTo>
                    <a:lnTo>
                      <a:pt x="738" y="1584"/>
                    </a:lnTo>
                    <a:lnTo>
                      <a:pt x="756" y="1560"/>
                    </a:lnTo>
                    <a:lnTo>
                      <a:pt x="780" y="1560"/>
                    </a:lnTo>
                    <a:lnTo>
                      <a:pt x="792" y="1548"/>
                    </a:lnTo>
                    <a:lnTo>
                      <a:pt x="804" y="1548"/>
                    </a:lnTo>
                    <a:lnTo>
                      <a:pt x="804" y="1554"/>
                    </a:lnTo>
                    <a:lnTo>
                      <a:pt x="810" y="1560"/>
                    </a:lnTo>
                    <a:lnTo>
                      <a:pt x="834" y="1560"/>
                    </a:lnTo>
                    <a:lnTo>
                      <a:pt x="852" y="1542"/>
                    </a:lnTo>
                    <a:lnTo>
                      <a:pt x="852" y="1536"/>
                    </a:lnTo>
                    <a:lnTo>
                      <a:pt x="858" y="1530"/>
                    </a:lnTo>
                    <a:lnTo>
                      <a:pt x="858" y="1524"/>
                    </a:lnTo>
                    <a:lnTo>
                      <a:pt x="870" y="1524"/>
                    </a:lnTo>
                    <a:lnTo>
                      <a:pt x="888" y="1494"/>
                    </a:lnTo>
                    <a:lnTo>
                      <a:pt x="978" y="1494"/>
                    </a:lnTo>
                    <a:lnTo>
                      <a:pt x="1002" y="1482"/>
                    </a:lnTo>
                    <a:lnTo>
                      <a:pt x="996" y="1464"/>
                    </a:lnTo>
                    <a:lnTo>
                      <a:pt x="996" y="1446"/>
                    </a:lnTo>
                    <a:lnTo>
                      <a:pt x="990" y="1434"/>
                    </a:lnTo>
                    <a:lnTo>
                      <a:pt x="984" y="1428"/>
                    </a:lnTo>
                    <a:lnTo>
                      <a:pt x="966" y="1428"/>
                    </a:lnTo>
                    <a:lnTo>
                      <a:pt x="954" y="1422"/>
                    </a:lnTo>
                    <a:lnTo>
                      <a:pt x="936" y="1386"/>
                    </a:lnTo>
                    <a:lnTo>
                      <a:pt x="936" y="1368"/>
                    </a:lnTo>
                    <a:lnTo>
                      <a:pt x="924" y="1362"/>
                    </a:lnTo>
                    <a:lnTo>
                      <a:pt x="924" y="1326"/>
                    </a:lnTo>
                    <a:lnTo>
                      <a:pt x="912" y="1326"/>
                    </a:lnTo>
                    <a:lnTo>
                      <a:pt x="906" y="1302"/>
                    </a:lnTo>
                    <a:lnTo>
                      <a:pt x="882" y="1302"/>
                    </a:lnTo>
                    <a:lnTo>
                      <a:pt x="876" y="1290"/>
                    </a:lnTo>
                    <a:lnTo>
                      <a:pt x="876" y="1272"/>
                    </a:lnTo>
                    <a:lnTo>
                      <a:pt x="864" y="1266"/>
                    </a:lnTo>
                    <a:lnTo>
                      <a:pt x="858" y="1254"/>
                    </a:lnTo>
                    <a:lnTo>
                      <a:pt x="846" y="1248"/>
                    </a:lnTo>
                    <a:lnTo>
                      <a:pt x="840" y="1242"/>
                    </a:lnTo>
                    <a:lnTo>
                      <a:pt x="816" y="1242"/>
                    </a:lnTo>
                    <a:lnTo>
                      <a:pt x="804" y="1236"/>
                    </a:lnTo>
                    <a:lnTo>
                      <a:pt x="798" y="1236"/>
                    </a:lnTo>
                    <a:lnTo>
                      <a:pt x="798" y="1224"/>
                    </a:lnTo>
                    <a:lnTo>
                      <a:pt x="804" y="1212"/>
                    </a:lnTo>
                    <a:lnTo>
                      <a:pt x="810" y="1206"/>
                    </a:lnTo>
                    <a:lnTo>
                      <a:pt x="804" y="1182"/>
                    </a:lnTo>
                    <a:lnTo>
                      <a:pt x="840" y="1182"/>
                    </a:lnTo>
                    <a:lnTo>
                      <a:pt x="846" y="1188"/>
                    </a:lnTo>
                    <a:lnTo>
                      <a:pt x="852" y="1182"/>
                    </a:lnTo>
                    <a:lnTo>
                      <a:pt x="864" y="1182"/>
                    </a:lnTo>
                    <a:lnTo>
                      <a:pt x="870" y="1176"/>
                    </a:lnTo>
                    <a:lnTo>
                      <a:pt x="870" y="1164"/>
                    </a:lnTo>
                    <a:lnTo>
                      <a:pt x="876" y="1152"/>
                    </a:lnTo>
                    <a:lnTo>
                      <a:pt x="876" y="1116"/>
                    </a:lnTo>
                    <a:lnTo>
                      <a:pt x="870" y="1110"/>
                    </a:lnTo>
                    <a:lnTo>
                      <a:pt x="870" y="1098"/>
                    </a:lnTo>
                    <a:lnTo>
                      <a:pt x="864" y="1086"/>
                    </a:lnTo>
                    <a:lnTo>
                      <a:pt x="864" y="1074"/>
                    </a:lnTo>
                    <a:lnTo>
                      <a:pt x="870" y="1062"/>
                    </a:lnTo>
                    <a:lnTo>
                      <a:pt x="882" y="1056"/>
                    </a:lnTo>
                    <a:lnTo>
                      <a:pt x="888" y="1050"/>
                    </a:lnTo>
                    <a:lnTo>
                      <a:pt x="888" y="1032"/>
                    </a:lnTo>
                    <a:lnTo>
                      <a:pt x="882" y="1020"/>
                    </a:lnTo>
                    <a:lnTo>
                      <a:pt x="882" y="1002"/>
                    </a:lnTo>
                    <a:lnTo>
                      <a:pt x="900" y="984"/>
                    </a:lnTo>
                    <a:lnTo>
                      <a:pt x="906" y="984"/>
                    </a:lnTo>
                    <a:lnTo>
                      <a:pt x="906" y="996"/>
                    </a:lnTo>
                    <a:lnTo>
                      <a:pt x="912" y="1002"/>
                    </a:lnTo>
                    <a:lnTo>
                      <a:pt x="924" y="1002"/>
                    </a:lnTo>
                    <a:lnTo>
                      <a:pt x="930" y="996"/>
                    </a:lnTo>
                    <a:lnTo>
                      <a:pt x="930" y="960"/>
                    </a:lnTo>
                    <a:lnTo>
                      <a:pt x="924" y="954"/>
                    </a:lnTo>
                    <a:lnTo>
                      <a:pt x="924" y="948"/>
                    </a:lnTo>
                    <a:lnTo>
                      <a:pt x="936" y="930"/>
                    </a:lnTo>
                    <a:lnTo>
                      <a:pt x="936" y="906"/>
                    </a:lnTo>
                    <a:lnTo>
                      <a:pt x="942" y="900"/>
                    </a:lnTo>
                    <a:lnTo>
                      <a:pt x="954" y="900"/>
                    </a:lnTo>
                    <a:lnTo>
                      <a:pt x="960" y="894"/>
                    </a:lnTo>
                    <a:lnTo>
                      <a:pt x="960" y="858"/>
                    </a:lnTo>
                    <a:lnTo>
                      <a:pt x="966" y="852"/>
                    </a:lnTo>
                    <a:lnTo>
                      <a:pt x="972" y="840"/>
                    </a:lnTo>
                    <a:lnTo>
                      <a:pt x="978" y="834"/>
                    </a:lnTo>
                    <a:lnTo>
                      <a:pt x="1008" y="834"/>
                    </a:lnTo>
                    <a:lnTo>
                      <a:pt x="1008" y="786"/>
                    </a:lnTo>
                    <a:lnTo>
                      <a:pt x="1014" y="774"/>
                    </a:lnTo>
                    <a:lnTo>
                      <a:pt x="1020" y="768"/>
                    </a:lnTo>
                    <a:lnTo>
                      <a:pt x="1026" y="756"/>
                    </a:lnTo>
                    <a:lnTo>
                      <a:pt x="1032" y="750"/>
                    </a:lnTo>
                    <a:lnTo>
                      <a:pt x="1032" y="708"/>
                    </a:lnTo>
                    <a:lnTo>
                      <a:pt x="1026" y="660"/>
                    </a:lnTo>
                    <a:lnTo>
                      <a:pt x="1020" y="654"/>
                    </a:lnTo>
                    <a:lnTo>
                      <a:pt x="1020" y="636"/>
                    </a:lnTo>
                    <a:lnTo>
                      <a:pt x="1032" y="630"/>
                    </a:lnTo>
                    <a:lnTo>
                      <a:pt x="1038" y="630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50" y="588"/>
                    </a:lnTo>
                    <a:lnTo>
                      <a:pt x="1056" y="576"/>
                    </a:lnTo>
                    <a:lnTo>
                      <a:pt x="1056" y="534"/>
                    </a:lnTo>
                    <a:lnTo>
                      <a:pt x="1050" y="528"/>
                    </a:lnTo>
                    <a:lnTo>
                      <a:pt x="1050" y="516"/>
                    </a:lnTo>
                    <a:lnTo>
                      <a:pt x="1062" y="516"/>
                    </a:lnTo>
                    <a:lnTo>
                      <a:pt x="1068" y="510"/>
                    </a:lnTo>
                    <a:lnTo>
                      <a:pt x="1068" y="492"/>
                    </a:lnTo>
                    <a:lnTo>
                      <a:pt x="1086" y="492"/>
                    </a:lnTo>
                    <a:lnTo>
                      <a:pt x="1092" y="486"/>
                    </a:lnTo>
                    <a:lnTo>
                      <a:pt x="1092" y="480"/>
                    </a:lnTo>
                    <a:lnTo>
                      <a:pt x="1098" y="474"/>
                    </a:lnTo>
                    <a:lnTo>
                      <a:pt x="1098" y="462"/>
                    </a:lnTo>
                    <a:lnTo>
                      <a:pt x="1110" y="462"/>
                    </a:lnTo>
                    <a:lnTo>
                      <a:pt x="1128" y="456"/>
                    </a:lnTo>
                    <a:lnTo>
                      <a:pt x="1152" y="444"/>
                    </a:lnTo>
                    <a:lnTo>
                      <a:pt x="1164" y="420"/>
                    </a:lnTo>
                    <a:lnTo>
                      <a:pt x="1164" y="408"/>
                    </a:lnTo>
                    <a:lnTo>
                      <a:pt x="1128" y="384"/>
                    </a:lnTo>
                    <a:lnTo>
                      <a:pt x="1128" y="378"/>
                    </a:lnTo>
                    <a:lnTo>
                      <a:pt x="1122" y="372"/>
                    </a:lnTo>
                    <a:lnTo>
                      <a:pt x="1122" y="360"/>
                    </a:lnTo>
                    <a:lnTo>
                      <a:pt x="1116" y="354"/>
                    </a:lnTo>
                    <a:lnTo>
                      <a:pt x="1092" y="354"/>
                    </a:lnTo>
                    <a:lnTo>
                      <a:pt x="1080" y="342"/>
                    </a:lnTo>
                    <a:lnTo>
                      <a:pt x="1080" y="330"/>
                    </a:lnTo>
                    <a:lnTo>
                      <a:pt x="1074" y="312"/>
                    </a:lnTo>
                    <a:lnTo>
                      <a:pt x="1074" y="294"/>
                    </a:lnTo>
                    <a:lnTo>
                      <a:pt x="1068" y="282"/>
                    </a:lnTo>
                    <a:lnTo>
                      <a:pt x="1068" y="264"/>
                    </a:lnTo>
                    <a:lnTo>
                      <a:pt x="1062" y="264"/>
                    </a:lnTo>
                    <a:lnTo>
                      <a:pt x="1062" y="240"/>
                    </a:lnTo>
                    <a:lnTo>
                      <a:pt x="1056" y="222"/>
                    </a:lnTo>
                    <a:lnTo>
                      <a:pt x="1056" y="180"/>
                    </a:lnTo>
                    <a:lnTo>
                      <a:pt x="1050" y="168"/>
                    </a:lnTo>
                    <a:lnTo>
                      <a:pt x="1068" y="162"/>
                    </a:lnTo>
                    <a:lnTo>
                      <a:pt x="1038" y="132"/>
                    </a:lnTo>
                    <a:lnTo>
                      <a:pt x="1038" y="90"/>
                    </a:lnTo>
                    <a:lnTo>
                      <a:pt x="1032" y="78"/>
                    </a:lnTo>
                    <a:lnTo>
                      <a:pt x="1026" y="72"/>
                    </a:lnTo>
                    <a:lnTo>
                      <a:pt x="1014" y="66"/>
                    </a:lnTo>
                    <a:lnTo>
                      <a:pt x="984" y="36"/>
                    </a:lnTo>
                    <a:lnTo>
                      <a:pt x="972" y="36"/>
                    </a:lnTo>
                    <a:lnTo>
                      <a:pt x="954" y="18"/>
                    </a:lnTo>
                    <a:lnTo>
                      <a:pt x="948" y="0"/>
                    </a:lnTo>
                    <a:lnTo>
                      <a:pt x="924" y="24"/>
                    </a:lnTo>
                    <a:lnTo>
                      <a:pt x="894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82" name="Rectangle 1"/>
              <p:cNvSpPr>
                <a:spLocks noChangeArrowheads="1"/>
              </p:cNvSpPr>
              <p:nvPr/>
            </p:nvSpPr>
            <p:spPr bwMode="auto">
              <a:xfrm>
                <a:off x="5741987" y="3644106"/>
                <a:ext cx="485776" cy="43735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lIns="120000" tIns="120000" rIns="96000" bIns="120000"/>
              <a:lstStyle>
                <a:lvl1pPr marL="177800" indent="-177800"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237061" marR="0" lvl="0" indent="-237061" algn="l" defTabSz="121917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2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841" y="2681163"/>
              <a:ext cx="379704" cy="3565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</p:pic>
        <p:sp>
          <p:nvSpPr>
            <p:cNvPr id="205" name="Zimbabwe" descr="© INSCALE GmbH, 15.06.2010"/>
            <p:cNvSpPr>
              <a:spLocks/>
            </p:cNvSpPr>
            <p:nvPr/>
          </p:nvSpPr>
          <p:spPr bwMode="gray">
            <a:xfrm>
              <a:off x="5786909" y="3677264"/>
              <a:ext cx="177707" cy="177028"/>
            </a:xfrm>
            <a:custGeom>
              <a:avLst/>
              <a:gdLst>
                <a:gd name="T0" fmla="*/ 0 w 552"/>
                <a:gd name="T1" fmla="*/ 0 h 552"/>
                <a:gd name="T2" fmla="*/ 0 w 552"/>
                <a:gd name="T3" fmla="*/ 0 h 552"/>
                <a:gd name="T4" fmla="*/ 0 w 552"/>
                <a:gd name="T5" fmla="*/ 0 h 552"/>
                <a:gd name="T6" fmla="*/ 0 w 552"/>
                <a:gd name="T7" fmla="*/ 0 h 552"/>
                <a:gd name="T8" fmla="*/ 0 w 552"/>
                <a:gd name="T9" fmla="*/ 0 h 552"/>
                <a:gd name="T10" fmla="*/ 0 w 552"/>
                <a:gd name="T11" fmla="*/ 0 h 552"/>
                <a:gd name="T12" fmla="*/ 0 w 552"/>
                <a:gd name="T13" fmla="*/ 0 h 552"/>
                <a:gd name="T14" fmla="*/ 0 w 552"/>
                <a:gd name="T15" fmla="*/ 0 h 552"/>
                <a:gd name="T16" fmla="*/ 0 w 552"/>
                <a:gd name="T17" fmla="*/ 0 h 552"/>
                <a:gd name="T18" fmla="*/ 0 w 552"/>
                <a:gd name="T19" fmla="*/ 0 h 552"/>
                <a:gd name="T20" fmla="*/ 0 w 552"/>
                <a:gd name="T21" fmla="*/ 0 h 552"/>
                <a:gd name="T22" fmla="*/ 0 w 552"/>
                <a:gd name="T23" fmla="*/ 0 h 552"/>
                <a:gd name="T24" fmla="*/ 0 w 552"/>
                <a:gd name="T25" fmla="*/ 0 h 552"/>
                <a:gd name="T26" fmla="*/ 0 w 552"/>
                <a:gd name="T27" fmla="*/ 0 h 552"/>
                <a:gd name="T28" fmla="*/ 0 w 552"/>
                <a:gd name="T29" fmla="*/ 0 h 552"/>
                <a:gd name="T30" fmla="*/ 0 w 552"/>
                <a:gd name="T31" fmla="*/ 0 h 552"/>
                <a:gd name="T32" fmla="*/ 0 w 552"/>
                <a:gd name="T33" fmla="*/ 0 h 552"/>
                <a:gd name="T34" fmla="*/ 0 w 552"/>
                <a:gd name="T35" fmla="*/ 0 h 552"/>
                <a:gd name="T36" fmla="*/ 0 w 552"/>
                <a:gd name="T37" fmla="*/ 0 h 552"/>
                <a:gd name="T38" fmla="*/ 0 w 552"/>
                <a:gd name="T39" fmla="*/ 0 h 552"/>
                <a:gd name="T40" fmla="*/ 0 w 552"/>
                <a:gd name="T41" fmla="*/ 0 h 552"/>
                <a:gd name="T42" fmla="*/ 0 w 552"/>
                <a:gd name="T43" fmla="*/ 0 h 552"/>
                <a:gd name="T44" fmla="*/ 0 w 552"/>
                <a:gd name="T45" fmla="*/ 0 h 552"/>
                <a:gd name="T46" fmla="*/ 0 w 552"/>
                <a:gd name="T47" fmla="*/ 0 h 552"/>
                <a:gd name="T48" fmla="*/ 0 w 552"/>
                <a:gd name="T49" fmla="*/ 0 h 552"/>
                <a:gd name="T50" fmla="*/ 0 w 552"/>
                <a:gd name="T51" fmla="*/ 0 h 552"/>
                <a:gd name="T52" fmla="*/ 0 w 552"/>
                <a:gd name="T53" fmla="*/ 0 h 552"/>
                <a:gd name="T54" fmla="*/ 0 w 552"/>
                <a:gd name="T55" fmla="*/ 0 h 552"/>
                <a:gd name="T56" fmla="*/ 0 w 552"/>
                <a:gd name="T57" fmla="*/ 0 h 552"/>
                <a:gd name="T58" fmla="*/ 0 w 552"/>
                <a:gd name="T59" fmla="*/ 0 h 552"/>
                <a:gd name="T60" fmla="*/ 0 w 552"/>
                <a:gd name="T61" fmla="*/ 0 h 552"/>
                <a:gd name="T62" fmla="*/ 0 w 552"/>
                <a:gd name="T63" fmla="*/ 0 h 552"/>
                <a:gd name="T64" fmla="*/ 0 w 552"/>
                <a:gd name="T65" fmla="*/ 0 h 552"/>
                <a:gd name="T66" fmla="*/ 0 w 552"/>
                <a:gd name="T67" fmla="*/ 0 h 552"/>
                <a:gd name="T68" fmla="*/ 0 w 552"/>
                <a:gd name="T69" fmla="*/ 0 h 552"/>
                <a:gd name="T70" fmla="*/ 0 w 552"/>
                <a:gd name="T71" fmla="*/ 0 h 552"/>
                <a:gd name="T72" fmla="*/ 0 w 552"/>
                <a:gd name="T73" fmla="*/ 0 h 552"/>
                <a:gd name="T74" fmla="*/ 0 w 552"/>
                <a:gd name="T75" fmla="*/ 0 h 552"/>
                <a:gd name="T76" fmla="*/ 0 w 552"/>
                <a:gd name="T77" fmla="*/ 0 h 552"/>
                <a:gd name="T78" fmla="*/ 0 w 552"/>
                <a:gd name="T79" fmla="*/ 0 h 552"/>
                <a:gd name="T80" fmla="*/ 0 w 552"/>
                <a:gd name="T81" fmla="*/ 0 h 552"/>
                <a:gd name="T82" fmla="*/ 0 w 552"/>
                <a:gd name="T83" fmla="*/ 0 h 552"/>
                <a:gd name="T84" fmla="*/ 0 w 552"/>
                <a:gd name="T85" fmla="*/ 0 h 552"/>
                <a:gd name="T86" fmla="*/ 0 w 552"/>
                <a:gd name="T87" fmla="*/ 0 h 552"/>
                <a:gd name="T88" fmla="*/ 0 w 552"/>
                <a:gd name="T89" fmla="*/ 0 h 552"/>
                <a:gd name="T90" fmla="*/ 0 w 552"/>
                <a:gd name="T91" fmla="*/ 0 h 552"/>
                <a:gd name="T92" fmla="*/ 0 w 552"/>
                <a:gd name="T93" fmla="*/ 0 h 552"/>
                <a:gd name="T94" fmla="*/ 0 w 552"/>
                <a:gd name="T95" fmla="*/ 0 h 552"/>
                <a:gd name="T96" fmla="*/ 0 w 552"/>
                <a:gd name="T97" fmla="*/ 0 h 552"/>
                <a:gd name="T98" fmla="*/ 0 w 552"/>
                <a:gd name="T99" fmla="*/ 0 h 552"/>
                <a:gd name="T100" fmla="*/ 0 w 552"/>
                <a:gd name="T101" fmla="*/ 0 h 552"/>
                <a:gd name="T102" fmla="*/ 0 w 552"/>
                <a:gd name="T103" fmla="*/ 0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6" name="Zambia" descr="© INSCALE GmbH, 15.06.2010"/>
            <p:cNvSpPr>
              <a:spLocks/>
            </p:cNvSpPr>
            <p:nvPr/>
          </p:nvSpPr>
          <p:spPr bwMode="gray">
            <a:xfrm>
              <a:off x="5714036" y="3483797"/>
              <a:ext cx="269757" cy="255427"/>
            </a:xfrm>
            <a:custGeom>
              <a:avLst/>
              <a:gdLst>
                <a:gd name="T0" fmla="*/ 0 w 834"/>
                <a:gd name="T1" fmla="*/ 0 h 798"/>
                <a:gd name="T2" fmla="*/ 0 w 834"/>
                <a:gd name="T3" fmla="*/ 0 h 798"/>
                <a:gd name="T4" fmla="*/ 0 w 834"/>
                <a:gd name="T5" fmla="*/ 0 h 798"/>
                <a:gd name="T6" fmla="*/ 0 w 834"/>
                <a:gd name="T7" fmla="*/ 0 h 798"/>
                <a:gd name="T8" fmla="*/ 0 w 834"/>
                <a:gd name="T9" fmla="*/ 0 h 798"/>
                <a:gd name="T10" fmla="*/ 0 w 834"/>
                <a:gd name="T11" fmla="*/ 0 h 798"/>
                <a:gd name="T12" fmla="*/ 0 w 834"/>
                <a:gd name="T13" fmla="*/ 0 h 798"/>
                <a:gd name="T14" fmla="*/ 0 w 834"/>
                <a:gd name="T15" fmla="*/ 0 h 798"/>
                <a:gd name="T16" fmla="*/ 0 w 834"/>
                <a:gd name="T17" fmla="*/ 0 h 798"/>
                <a:gd name="T18" fmla="*/ 0 w 834"/>
                <a:gd name="T19" fmla="*/ 0 h 798"/>
                <a:gd name="T20" fmla="*/ 0 w 834"/>
                <a:gd name="T21" fmla="*/ 0 h 798"/>
                <a:gd name="T22" fmla="*/ 0 w 834"/>
                <a:gd name="T23" fmla="*/ 0 h 798"/>
                <a:gd name="T24" fmla="*/ 0 w 834"/>
                <a:gd name="T25" fmla="*/ 0 h 798"/>
                <a:gd name="T26" fmla="*/ 0 w 834"/>
                <a:gd name="T27" fmla="*/ 0 h 798"/>
                <a:gd name="T28" fmla="*/ 0 w 834"/>
                <a:gd name="T29" fmla="*/ 0 h 798"/>
                <a:gd name="T30" fmla="*/ 0 w 834"/>
                <a:gd name="T31" fmla="*/ 0 h 798"/>
                <a:gd name="T32" fmla="*/ 0 w 834"/>
                <a:gd name="T33" fmla="*/ 0 h 798"/>
                <a:gd name="T34" fmla="*/ 0 w 834"/>
                <a:gd name="T35" fmla="*/ 0 h 798"/>
                <a:gd name="T36" fmla="*/ 0 w 834"/>
                <a:gd name="T37" fmla="*/ 0 h 798"/>
                <a:gd name="T38" fmla="*/ 0 w 834"/>
                <a:gd name="T39" fmla="*/ 0 h 798"/>
                <a:gd name="T40" fmla="*/ 0 w 834"/>
                <a:gd name="T41" fmla="*/ 0 h 798"/>
                <a:gd name="T42" fmla="*/ 0 w 834"/>
                <a:gd name="T43" fmla="*/ 0 h 798"/>
                <a:gd name="T44" fmla="*/ 0 w 834"/>
                <a:gd name="T45" fmla="*/ 0 h 798"/>
                <a:gd name="T46" fmla="*/ 0 w 834"/>
                <a:gd name="T47" fmla="*/ 0 h 798"/>
                <a:gd name="T48" fmla="*/ 0 w 834"/>
                <a:gd name="T49" fmla="*/ 0 h 798"/>
                <a:gd name="T50" fmla="*/ 0 w 834"/>
                <a:gd name="T51" fmla="*/ 0 h 798"/>
                <a:gd name="T52" fmla="*/ 0 w 834"/>
                <a:gd name="T53" fmla="*/ 0 h 798"/>
                <a:gd name="T54" fmla="*/ 0 w 834"/>
                <a:gd name="T55" fmla="*/ 0 h 798"/>
                <a:gd name="T56" fmla="*/ 0 w 834"/>
                <a:gd name="T57" fmla="*/ 0 h 798"/>
                <a:gd name="T58" fmla="*/ 0 w 834"/>
                <a:gd name="T59" fmla="*/ 0 h 798"/>
                <a:gd name="T60" fmla="*/ 0 w 834"/>
                <a:gd name="T61" fmla="*/ 0 h 798"/>
                <a:gd name="T62" fmla="*/ 0 w 834"/>
                <a:gd name="T63" fmla="*/ 0 h 798"/>
                <a:gd name="T64" fmla="*/ 0 w 834"/>
                <a:gd name="T65" fmla="*/ 0 h 798"/>
                <a:gd name="T66" fmla="*/ 0 w 834"/>
                <a:gd name="T67" fmla="*/ 0 h 798"/>
                <a:gd name="T68" fmla="*/ 0 w 834"/>
                <a:gd name="T69" fmla="*/ 0 h 798"/>
                <a:gd name="T70" fmla="*/ 0 w 834"/>
                <a:gd name="T71" fmla="*/ 0 h 798"/>
                <a:gd name="T72" fmla="*/ 0 w 834"/>
                <a:gd name="T73" fmla="*/ 0 h 798"/>
                <a:gd name="T74" fmla="*/ 0 w 834"/>
                <a:gd name="T75" fmla="*/ 0 h 798"/>
                <a:gd name="T76" fmla="*/ 0 w 834"/>
                <a:gd name="T77" fmla="*/ 0 h 798"/>
                <a:gd name="T78" fmla="*/ 0 w 834"/>
                <a:gd name="T79" fmla="*/ 0 h 798"/>
                <a:gd name="T80" fmla="*/ 0 w 834"/>
                <a:gd name="T81" fmla="*/ 0 h 798"/>
                <a:gd name="T82" fmla="*/ 0 w 834"/>
                <a:gd name="T83" fmla="*/ 0 h 798"/>
                <a:gd name="T84" fmla="*/ 0 w 834"/>
                <a:gd name="T85" fmla="*/ 0 h 798"/>
                <a:gd name="T86" fmla="*/ 0 w 834"/>
                <a:gd name="T87" fmla="*/ 0 h 798"/>
                <a:gd name="T88" fmla="*/ 0 w 834"/>
                <a:gd name="T89" fmla="*/ 0 h 798"/>
                <a:gd name="T90" fmla="*/ 0 w 834"/>
                <a:gd name="T91" fmla="*/ 0 h 798"/>
                <a:gd name="T92" fmla="*/ 0 w 834"/>
                <a:gd name="T93" fmla="*/ 0 h 798"/>
                <a:gd name="T94" fmla="*/ 0 w 834"/>
                <a:gd name="T95" fmla="*/ 0 h 798"/>
                <a:gd name="T96" fmla="*/ 0 w 834"/>
                <a:gd name="T97" fmla="*/ 0 h 798"/>
                <a:gd name="T98" fmla="*/ 0 w 834"/>
                <a:gd name="T99" fmla="*/ 0 h 798"/>
                <a:gd name="T100" fmla="*/ 0 w 834"/>
                <a:gd name="T101" fmla="*/ 0 h 798"/>
                <a:gd name="T102" fmla="*/ 0 w 834"/>
                <a:gd name="T103" fmla="*/ 0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7" name="Yemen" descr="© INSCALE GmbH, 15.06.2010"/>
            <p:cNvSpPr>
              <a:spLocks/>
            </p:cNvSpPr>
            <p:nvPr/>
          </p:nvSpPr>
          <p:spPr bwMode="gray">
            <a:xfrm>
              <a:off x="6187069" y="2776948"/>
              <a:ext cx="236517" cy="160590"/>
            </a:xfrm>
            <a:custGeom>
              <a:avLst/>
              <a:gdLst>
                <a:gd name="T0" fmla="*/ 0 w 732"/>
                <a:gd name="T1" fmla="*/ 0 h 498"/>
                <a:gd name="T2" fmla="*/ 0 w 732"/>
                <a:gd name="T3" fmla="*/ 0 h 498"/>
                <a:gd name="T4" fmla="*/ 0 w 732"/>
                <a:gd name="T5" fmla="*/ 0 h 498"/>
                <a:gd name="T6" fmla="*/ 0 w 732"/>
                <a:gd name="T7" fmla="*/ 0 h 498"/>
                <a:gd name="T8" fmla="*/ 0 w 732"/>
                <a:gd name="T9" fmla="*/ 0 h 498"/>
                <a:gd name="T10" fmla="*/ 0 w 732"/>
                <a:gd name="T11" fmla="*/ 0 h 498"/>
                <a:gd name="T12" fmla="*/ 0 w 732"/>
                <a:gd name="T13" fmla="*/ 0 h 498"/>
                <a:gd name="T14" fmla="*/ 0 w 732"/>
                <a:gd name="T15" fmla="*/ 0 h 498"/>
                <a:gd name="T16" fmla="*/ 0 w 732"/>
                <a:gd name="T17" fmla="*/ 0 h 498"/>
                <a:gd name="T18" fmla="*/ 0 w 732"/>
                <a:gd name="T19" fmla="*/ 0 h 498"/>
                <a:gd name="T20" fmla="*/ 0 w 732"/>
                <a:gd name="T21" fmla="*/ 0 h 498"/>
                <a:gd name="T22" fmla="*/ 0 w 732"/>
                <a:gd name="T23" fmla="*/ 0 h 498"/>
                <a:gd name="T24" fmla="*/ 0 w 732"/>
                <a:gd name="T25" fmla="*/ 0 h 498"/>
                <a:gd name="T26" fmla="*/ 0 w 732"/>
                <a:gd name="T27" fmla="*/ 0 h 498"/>
                <a:gd name="T28" fmla="*/ 0 w 732"/>
                <a:gd name="T29" fmla="*/ 0 h 498"/>
                <a:gd name="T30" fmla="*/ 0 w 732"/>
                <a:gd name="T31" fmla="*/ 0 h 498"/>
                <a:gd name="T32" fmla="*/ 0 w 732"/>
                <a:gd name="T33" fmla="*/ 0 h 498"/>
                <a:gd name="T34" fmla="*/ 0 w 732"/>
                <a:gd name="T35" fmla="*/ 0 h 498"/>
                <a:gd name="T36" fmla="*/ 0 w 732"/>
                <a:gd name="T37" fmla="*/ 0 h 498"/>
                <a:gd name="T38" fmla="*/ 0 w 732"/>
                <a:gd name="T39" fmla="*/ 0 h 498"/>
                <a:gd name="T40" fmla="*/ 0 w 732"/>
                <a:gd name="T41" fmla="*/ 0 h 498"/>
                <a:gd name="T42" fmla="*/ 0 w 732"/>
                <a:gd name="T43" fmla="*/ 0 h 498"/>
                <a:gd name="T44" fmla="*/ 0 w 732"/>
                <a:gd name="T45" fmla="*/ 0 h 498"/>
                <a:gd name="T46" fmla="*/ 0 w 732"/>
                <a:gd name="T47" fmla="*/ 0 h 498"/>
                <a:gd name="T48" fmla="*/ 0 w 732"/>
                <a:gd name="T49" fmla="*/ 0 h 498"/>
                <a:gd name="T50" fmla="*/ 0 w 732"/>
                <a:gd name="T51" fmla="*/ 0 h 498"/>
                <a:gd name="T52" fmla="*/ 0 w 732"/>
                <a:gd name="T53" fmla="*/ 0 h 498"/>
                <a:gd name="T54" fmla="*/ 0 w 732"/>
                <a:gd name="T55" fmla="*/ 0 h 498"/>
                <a:gd name="T56" fmla="*/ 0 w 732"/>
                <a:gd name="T57" fmla="*/ 0 h 498"/>
                <a:gd name="T58" fmla="*/ 0 w 732"/>
                <a:gd name="T59" fmla="*/ 0 h 498"/>
                <a:gd name="T60" fmla="*/ 0 w 732"/>
                <a:gd name="T61" fmla="*/ 0 h 498"/>
                <a:gd name="T62" fmla="*/ 0 w 732"/>
                <a:gd name="T63" fmla="*/ 0 h 498"/>
                <a:gd name="T64" fmla="*/ 0 w 732"/>
                <a:gd name="T65" fmla="*/ 0 h 498"/>
                <a:gd name="T66" fmla="*/ 0 w 732"/>
                <a:gd name="T67" fmla="*/ 0 h 498"/>
                <a:gd name="T68" fmla="*/ 0 w 732"/>
                <a:gd name="T69" fmla="*/ 0 h 498"/>
                <a:gd name="T70" fmla="*/ 0 w 732"/>
                <a:gd name="T71" fmla="*/ 0 h 498"/>
                <a:gd name="T72" fmla="*/ 0 w 732"/>
                <a:gd name="T73" fmla="*/ 0 h 498"/>
                <a:gd name="T74" fmla="*/ 0 w 732"/>
                <a:gd name="T75" fmla="*/ 0 h 498"/>
                <a:gd name="T76" fmla="*/ 0 w 732"/>
                <a:gd name="T77" fmla="*/ 0 h 498"/>
                <a:gd name="T78" fmla="*/ 0 w 732"/>
                <a:gd name="T79" fmla="*/ 0 h 498"/>
                <a:gd name="T80" fmla="*/ 0 w 732"/>
                <a:gd name="T81" fmla="*/ 0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8" name="Western Sahara" descr="© INSCALE GmbH, 15.06.2010"/>
            <p:cNvSpPr>
              <a:spLocks/>
            </p:cNvSpPr>
            <p:nvPr/>
          </p:nvSpPr>
          <p:spPr bwMode="gray">
            <a:xfrm>
              <a:off x="4829337" y="2558191"/>
              <a:ext cx="194327" cy="164384"/>
            </a:xfrm>
            <a:custGeom>
              <a:avLst/>
              <a:gdLst>
                <a:gd name="T0" fmla="*/ 0 w 600"/>
                <a:gd name="T1" fmla="*/ 0 h 510"/>
                <a:gd name="T2" fmla="*/ 0 w 600"/>
                <a:gd name="T3" fmla="*/ 0 h 510"/>
                <a:gd name="T4" fmla="*/ 0 w 600"/>
                <a:gd name="T5" fmla="*/ 0 h 510"/>
                <a:gd name="T6" fmla="*/ 0 w 600"/>
                <a:gd name="T7" fmla="*/ 0 h 510"/>
                <a:gd name="T8" fmla="*/ 0 w 600"/>
                <a:gd name="T9" fmla="*/ 0 h 510"/>
                <a:gd name="T10" fmla="*/ 0 w 600"/>
                <a:gd name="T11" fmla="*/ 0 h 510"/>
                <a:gd name="T12" fmla="*/ 0 w 600"/>
                <a:gd name="T13" fmla="*/ 0 h 510"/>
                <a:gd name="T14" fmla="*/ 0 w 600"/>
                <a:gd name="T15" fmla="*/ 0 h 510"/>
                <a:gd name="T16" fmla="*/ 0 w 600"/>
                <a:gd name="T17" fmla="*/ 0 h 510"/>
                <a:gd name="T18" fmla="*/ 0 w 600"/>
                <a:gd name="T19" fmla="*/ 0 h 510"/>
                <a:gd name="T20" fmla="*/ 0 w 600"/>
                <a:gd name="T21" fmla="*/ 0 h 510"/>
                <a:gd name="T22" fmla="*/ 0 w 600"/>
                <a:gd name="T23" fmla="*/ 0 h 510"/>
                <a:gd name="T24" fmla="*/ 0 w 600"/>
                <a:gd name="T25" fmla="*/ 0 h 510"/>
                <a:gd name="T26" fmla="*/ 0 w 600"/>
                <a:gd name="T27" fmla="*/ 0 h 510"/>
                <a:gd name="T28" fmla="*/ 0 w 600"/>
                <a:gd name="T29" fmla="*/ 0 h 510"/>
                <a:gd name="T30" fmla="*/ 0 w 600"/>
                <a:gd name="T31" fmla="*/ 0 h 510"/>
                <a:gd name="T32" fmla="*/ 0 w 600"/>
                <a:gd name="T33" fmla="*/ 0 h 510"/>
                <a:gd name="T34" fmla="*/ 0 w 600"/>
                <a:gd name="T35" fmla="*/ 0 h 510"/>
                <a:gd name="T36" fmla="*/ 0 w 600"/>
                <a:gd name="T37" fmla="*/ 0 h 510"/>
                <a:gd name="T38" fmla="*/ 0 w 600"/>
                <a:gd name="T39" fmla="*/ 0 h 510"/>
                <a:gd name="T40" fmla="*/ 0 w 600"/>
                <a:gd name="T41" fmla="*/ 0 h 510"/>
                <a:gd name="T42" fmla="*/ 0 w 600"/>
                <a:gd name="T43" fmla="*/ 0 h 510"/>
                <a:gd name="T44" fmla="*/ 0 w 600"/>
                <a:gd name="T45" fmla="*/ 0 h 510"/>
                <a:gd name="T46" fmla="*/ 0 w 600"/>
                <a:gd name="T47" fmla="*/ 0 h 510"/>
                <a:gd name="T48" fmla="*/ 0 w 600"/>
                <a:gd name="T49" fmla="*/ 0 h 510"/>
                <a:gd name="T50" fmla="*/ 0 w 600"/>
                <a:gd name="T51" fmla="*/ 0 h 510"/>
                <a:gd name="T52" fmla="*/ 0 w 600"/>
                <a:gd name="T53" fmla="*/ 0 h 510"/>
                <a:gd name="T54" fmla="*/ 0 w 600"/>
                <a:gd name="T55" fmla="*/ 0 h 510"/>
                <a:gd name="T56" fmla="*/ 0 w 600"/>
                <a:gd name="T57" fmla="*/ 0 h 510"/>
                <a:gd name="T58" fmla="*/ 0 w 600"/>
                <a:gd name="T59" fmla="*/ 0 h 510"/>
                <a:gd name="T60" fmla="*/ 0 w 600"/>
                <a:gd name="T61" fmla="*/ 0 h 510"/>
                <a:gd name="T62" fmla="*/ 0 w 600"/>
                <a:gd name="T63" fmla="*/ 0 h 510"/>
                <a:gd name="T64" fmla="*/ 0 w 600"/>
                <a:gd name="T65" fmla="*/ 0 h 510"/>
                <a:gd name="T66" fmla="*/ 0 w 600"/>
                <a:gd name="T67" fmla="*/ 0 h 510"/>
                <a:gd name="T68" fmla="*/ 0 w 600"/>
                <a:gd name="T69" fmla="*/ 0 h 510"/>
                <a:gd name="T70" fmla="*/ 0 w 600"/>
                <a:gd name="T71" fmla="*/ 0 h 510"/>
                <a:gd name="T72" fmla="*/ 0 w 600"/>
                <a:gd name="T73" fmla="*/ 0 h 510"/>
                <a:gd name="T74" fmla="*/ 0 w 600"/>
                <a:gd name="T75" fmla="*/ 0 h 510"/>
                <a:gd name="T76" fmla="*/ 0 w 600"/>
                <a:gd name="T77" fmla="*/ 0 h 510"/>
                <a:gd name="T78" fmla="*/ 0 w 600"/>
                <a:gd name="T79" fmla="*/ 0 h 510"/>
                <a:gd name="T80" fmla="*/ 0 w 600"/>
                <a:gd name="T81" fmla="*/ 0 h 510"/>
                <a:gd name="T82" fmla="*/ 0 w 600"/>
                <a:gd name="T83" fmla="*/ 0 h 510"/>
                <a:gd name="T84" fmla="*/ 0 w 600"/>
                <a:gd name="T85" fmla="*/ 0 h 510"/>
                <a:gd name="T86" fmla="*/ 0 w 600"/>
                <a:gd name="T87" fmla="*/ 0 h 510"/>
                <a:gd name="T88" fmla="*/ 0 w 600"/>
                <a:gd name="T89" fmla="*/ 0 h 510"/>
                <a:gd name="T90" fmla="*/ 0 w 600"/>
                <a:gd name="T91" fmla="*/ 0 h 510"/>
                <a:gd name="T92" fmla="*/ 0 w 600"/>
                <a:gd name="T93" fmla="*/ 0 h 510"/>
                <a:gd name="T94" fmla="*/ 0 w 600"/>
                <a:gd name="T95" fmla="*/ 0 h 510"/>
                <a:gd name="T96" fmla="*/ 0 w 600"/>
                <a:gd name="T97" fmla="*/ 0 h 510"/>
                <a:gd name="T98" fmla="*/ 0 w 600"/>
                <a:gd name="T99" fmla="*/ 0 h 510"/>
                <a:gd name="T100" fmla="*/ 0 w 600"/>
                <a:gd name="T101" fmla="*/ 0 h 510"/>
                <a:gd name="T102" fmla="*/ 0 w 600"/>
                <a:gd name="T103" fmla="*/ 0 h 510"/>
                <a:gd name="T104" fmla="*/ 0 w 600"/>
                <a:gd name="T105" fmla="*/ 0 h 510"/>
                <a:gd name="T106" fmla="*/ 0 w 600"/>
                <a:gd name="T107" fmla="*/ 0 h 510"/>
                <a:gd name="T108" fmla="*/ 0 w 600"/>
                <a:gd name="T109" fmla="*/ 0 h 510"/>
                <a:gd name="T110" fmla="*/ 0 w 600"/>
                <a:gd name="T111" fmla="*/ 0 h 510"/>
                <a:gd name="T112" fmla="*/ 0 w 600"/>
                <a:gd name="T113" fmla="*/ 0 h 510"/>
                <a:gd name="T114" fmla="*/ 0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9" name="West Bank" descr="© INSCALE GmbH, 15.06.2010"/>
            <p:cNvSpPr>
              <a:spLocks/>
            </p:cNvSpPr>
            <p:nvPr/>
          </p:nvSpPr>
          <p:spPr bwMode="gray">
            <a:xfrm>
              <a:off x="5990185" y="2434271"/>
              <a:ext cx="14064" cy="30348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0 h 96"/>
                <a:gd name="T4" fmla="*/ 0 w 42"/>
                <a:gd name="T5" fmla="*/ 0 h 96"/>
                <a:gd name="T6" fmla="*/ 0 w 42"/>
                <a:gd name="T7" fmla="*/ 0 h 96"/>
                <a:gd name="T8" fmla="*/ 0 w 42"/>
                <a:gd name="T9" fmla="*/ 0 h 96"/>
                <a:gd name="T10" fmla="*/ 0 w 42"/>
                <a:gd name="T11" fmla="*/ 0 h 96"/>
                <a:gd name="T12" fmla="*/ 0 w 42"/>
                <a:gd name="T13" fmla="*/ 0 h 96"/>
                <a:gd name="T14" fmla="*/ 0 w 42"/>
                <a:gd name="T15" fmla="*/ 0 h 96"/>
                <a:gd name="T16" fmla="*/ 0 w 42"/>
                <a:gd name="T17" fmla="*/ 0 h 96"/>
                <a:gd name="T18" fmla="*/ 0 w 42"/>
                <a:gd name="T19" fmla="*/ 0 h 96"/>
                <a:gd name="T20" fmla="*/ 0 w 42"/>
                <a:gd name="T21" fmla="*/ 0 h 96"/>
                <a:gd name="T22" fmla="*/ 0 w 42"/>
                <a:gd name="T23" fmla="*/ 0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6" name="United Arab Emirates" descr="© INSCALE GmbH, 15.06.2010"/>
            <p:cNvSpPr>
              <a:spLocks/>
            </p:cNvSpPr>
            <p:nvPr/>
          </p:nvSpPr>
          <p:spPr bwMode="gray">
            <a:xfrm>
              <a:off x="6375004" y="2587275"/>
              <a:ext cx="109948" cy="102423"/>
            </a:xfrm>
            <a:custGeom>
              <a:avLst/>
              <a:gdLst>
                <a:gd name="T0" fmla="*/ 0 w 336"/>
                <a:gd name="T1" fmla="*/ 0 h 318"/>
                <a:gd name="T2" fmla="*/ 0 w 336"/>
                <a:gd name="T3" fmla="*/ 0 h 318"/>
                <a:gd name="T4" fmla="*/ 0 w 336"/>
                <a:gd name="T5" fmla="*/ 0 h 318"/>
                <a:gd name="T6" fmla="*/ 0 w 336"/>
                <a:gd name="T7" fmla="*/ 0 h 318"/>
                <a:gd name="T8" fmla="*/ 0 w 336"/>
                <a:gd name="T9" fmla="*/ 0 h 318"/>
                <a:gd name="T10" fmla="*/ 0 w 336"/>
                <a:gd name="T11" fmla="*/ 0 h 318"/>
                <a:gd name="T12" fmla="*/ 0 w 336"/>
                <a:gd name="T13" fmla="*/ 0 h 318"/>
                <a:gd name="T14" fmla="*/ 0 w 336"/>
                <a:gd name="T15" fmla="*/ 0 h 318"/>
                <a:gd name="T16" fmla="*/ 0 w 336"/>
                <a:gd name="T17" fmla="*/ 0 h 318"/>
                <a:gd name="T18" fmla="*/ 0 w 336"/>
                <a:gd name="T19" fmla="*/ 0 h 318"/>
                <a:gd name="T20" fmla="*/ 0 w 336"/>
                <a:gd name="T21" fmla="*/ 0 h 318"/>
                <a:gd name="T22" fmla="*/ 0 w 336"/>
                <a:gd name="T23" fmla="*/ 0 h 318"/>
                <a:gd name="T24" fmla="*/ 0 w 336"/>
                <a:gd name="T25" fmla="*/ 0 h 318"/>
                <a:gd name="T26" fmla="*/ 0 w 336"/>
                <a:gd name="T27" fmla="*/ 0 h 318"/>
                <a:gd name="T28" fmla="*/ 0 w 336"/>
                <a:gd name="T29" fmla="*/ 0 h 318"/>
                <a:gd name="T30" fmla="*/ 0 w 336"/>
                <a:gd name="T31" fmla="*/ 0 h 318"/>
                <a:gd name="T32" fmla="*/ 0 w 336"/>
                <a:gd name="T33" fmla="*/ 0 h 318"/>
                <a:gd name="T34" fmla="*/ 0 w 336"/>
                <a:gd name="T35" fmla="*/ 0 h 318"/>
                <a:gd name="T36" fmla="*/ 0 w 336"/>
                <a:gd name="T37" fmla="*/ 0 h 318"/>
                <a:gd name="T38" fmla="*/ 0 w 336"/>
                <a:gd name="T39" fmla="*/ 0 h 318"/>
                <a:gd name="T40" fmla="*/ 0 w 336"/>
                <a:gd name="T41" fmla="*/ 0 h 318"/>
                <a:gd name="T42" fmla="*/ 0 w 336"/>
                <a:gd name="T43" fmla="*/ 0 h 318"/>
                <a:gd name="T44" fmla="*/ 0 w 336"/>
                <a:gd name="T45" fmla="*/ 0 h 318"/>
                <a:gd name="T46" fmla="*/ 0 w 336"/>
                <a:gd name="T47" fmla="*/ 0 h 318"/>
                <a:gd name="T48" fmla="*/ 0 w 336"/>
                <a:gd name="T49" fmla="*/ 0 h 318"/>
                <a:gd name="T50" fmla="*/ 0 w 336"/>
                <a:gd name="T51" fmla="*/ 0 h 318"/>
                <a:gd name="T52" fmla="*/ 0 w 336"/>
                <a:gd name="T53" fmla="*/ 0 h 318"/>
                <a:gd name="T54" fmla="*/ 0 w 336"/>
                <a:gd name="T55" fmla="*/ 0 h 318"/>
                <a:gd name="T56" fmla="*/ 0 w 336"/>
                <a:gd name="T57" fmla="*/ 0 h 318"/>
                <a:gd name="T58" fmla="*/ 0 w 336"/>
                <a:gd name="T59" fmla="*/ 0 h 318"/>
                <a:gd name="T60" fmla="*/ 0 w 336"/>
                <a:gd name="T61" fmla="*/ 0 h 318"/>
                <a:gd name="T62" fmla="*/ 0 w 336"/>
                <a:gd name="T63" fmla="*/ 0 h 318"/>
                <a:gd name="T64" fmla="*/ 0 w 336"/>
                <a:gd name="T65" fmla="*/ 0 h 318"/>
                <a:gd name="T66" fmla="*/ 0 w 336"/>
                <a:gd name="T67" fmla="*/ 0 h 318"/>
                <a:gd name="T68" fmla="*/ 0 w 336"/>
                <a:gd name="T69" fmla="*/ 0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8" name="Uganda" descr="© INSCALE GmbH, 15.06.2010"/>
            <p:cNvSpPr>
              <a:spLocks noEditPoints="1"/>
            </p:cNvSpPr>
            <p:nvPr/>
          </p:nvSpPr>
          <p:spPr bwMode="gray">
            <a:xfrm>
              <a:off x="5893022" y="3165146"/>
              <a:ext cx="126569" cy="147946"/>
            </a:xfrm>
            <a:custGeom>
              <a:avLst/>
              <a:gdLst>
                <a:gd name="T0" fmla="*/ 0 w 390"/>
                <a:gd name="T1" fmla="*/ 0 h 462"/>
                <a:gd name="T2" fmla="*/ 0 w 390"/>
                <a:gd name="T3" fmla="*/ 0 h 462"/>
                <a:gd name="T4" fmla="*/ 0 w 390"/>
                <a:gd name="T5" fmla="*/ 0 h 462"/>
                <a:gd name="T6" fmla="*/ 0 w 390"/>
                <a:gd name="T7" fmla="*/ 0 h 462"/>
                <a:gd name="T8" fmla="*/ 0 w 390"/>
                <a:gd name="T9" fmla="*/ 0 h 462"/>
                <a:gd name="T10" fmla="*/ 0 w 390"/>
                <a:gd name="T11" fmla="*/ 0 h 462"/>
                <a:gd name="T12" fmla="*/ 0 w 390"/>
                <a:gd name="T13" fmla="*/ 0 h 462"/>
                <a:gd name="T14" fmla="*/ 0 w 390"/>
                <a:gd name="T15" fmla="*/ 0 h 462"/>
                <a:gd name="T16" fmla="*/ 0 w 390"/>
                <a:gd name="T17" fmla="*/ 0 h 462"/>
                <a:gd name="T18" fmla="*/ 0 w 390"/>
                <a:gd name="T19" fmla="*/ 0 h 462"/>
                <a:gd name="T20" fmla="*/ 0 w 390"/>
                <a:gd name="T21" fmla="*/ 0 h 462"/>
                <a:gd name="T22" fmla="*/ 0 w 390"/>
                <a:gd name="T23" fmla="*/ 0 h 462"/>
                <a:gd name="T24" fmla="*/ 0 w 390"/>
                <a:gd name="T25" fmla="*/ 0 h 462"/>
                <a:gd name="T26" fmla="*/ 0 w 390"/>
                <a:gd name="T27" fmla="*/ 0 h 462"/>
                <a:gd name="T28" fmla="*/ 0 w 390"/>
                <a:gd name="T29" fmla="*/ 0 h 462"/>
                <a:gd name="T30" fmla="*/ 0 w 390"/>
                <a:gd name="T31" fmla="*/ 0 h 462"/>
                <a:gd name="T32" fmla="*/ 0 w 390"/>
                <a:gd name="T33" fmla="*/ 0 h 462"/>
                <a:gd name="T34" fmla="*/ 0 w 390"/>
                <a:gd name="T35" fmla="*/ 0 h 462"/>
                <a:gd name="T36" fmla="*/ 0 w 390"/>
                <a:gd name="T37" fmla="*/ 0 h 462"/>
                <a:gd name="T38" fmla="*/ 0 w 390"/>
                <a:gd name="T39" fmla="*/ 0 h 462"/>
                <a:gd name="T40" fmla="*/ 0 w 390"/>
                <a:gd name="T41" fmla="*/ 0 h 462"/>
                <a:gd name="T42" fmla="*/ 0 w 390"/>
                <a:gd name="T43" fmla="*/ 0 h 462"/>
                <a:gd name="T44" fmla="*/ 0 w 390"/>
                <a:gd name="T45" fmla="*/ 0 h 462"/>
                <a:gd name="T46" fmla="*/ 0 w 390"/>
                <a:gd name="T47" fmla="*/ 0 h 462"/>
                <a:gd name="T48" fmla="*/ 0 w 390"/>
                <a:gd name="T49" fmla="*/ 0 h 462"/>
                <a:gd name="T50" fmla="*/ 0 w 390"/>
                <a:gd name="T51" fmla="*/ 0 h 462"/>
                <a:gd name="T52" fmla="*/ 0 w 390"/>
                <a:gd name="T53" fmla="*/ 0 h 462"/>
                <a:gd name="T54" fmla="*/ 0 w 390"/>
                <a:gd name="T55" fmla="*/ 0 h 462"/>
                <a:gd name="T56" fmla="*/ 0 w 390"/>
                <a:gd name="T57" fmla="*/ 0 h 462"/>
                <a:gd name="T58" fmla="*/ 0 w 390"/>
                <a:gd name="T59" fmla="*/ 0 h 462"/>
                <a:gd name="T60" fmla="*/ 0 w 390"/>
                <a:gd name="T61" fmla="*/ 0 h 462"/>
                <a:gd name="T62" fmla="*/ 0 w 390"/>
                <a:gd name="T63" fmla="*/ 0 h 462"/>
                <a:gd name="T64" fmla="*/ 0 w 390"/>
                <a:gd name="T65" fmla="*/ 0 h 462"/>
                <a:gd name="T66" fmla="*/ 0 w 390"/>
                <a:gd name="T67" fmla="*/ 0 h 462"/>
                <a:gd name="T68" fmla="*/ 0 w 390"/>
                <a:gd name="T69" fmla="*/ 0 h 462"/>
                <a:gd name="T70" fmla="*/ 0 w 390"/>
                <a:gd name="T71" fmla="*/ 0 h 462"/>
                <a:gd name="T72" fmla="*/ 0 w 390"/>
                <a:gd name="T73" fmla="*/ 0 h 462"/>
                <a:gd name="T74" fmla="*/ 0 w 390"/>
                <a:gd name="T75" fmla="*/ 0 h 462"/>
                <a:gd name="T76" fmla="*/ 0 w 390"/>
                <a:gd name="T77" fmla="*/ 0 h 462"/>
                <a:gd name="T78" fmla="*/ 0 w 390"/>
                <a:gd name="T79" fmla="*/ 0 h 462"/>
                <a:gd name="T80" fmla="*/ 0 w 390"/>
                <a:gd name="T81" fmla="*/ 0 h 462"/>
                <a:gd name="T82" fmla="*/ 0 w 390"/>
                <a:gd name="T83" fmla="*/ 0 h 462"/>
                <a:gd name="T84" fmla="*/ 0 w 390"/>
                <a:gd name="T85" fmla="*/ 0 h 462"/>
                <a:gd name="T86" fmla="*/ 0 w 390"/>
                <a:gd name="T87" fmla="*/ 0 h 462"/>
                <a:gd name="T88" fmla="*/ 0 w 390"/>
                <a:gd name="T89" fmla="*/ 0 h 462"/>
                <a:gd name="T90" fmla="*/ 0 w 390"/>
                <a:gd name="T91" fmla="*/ 0 h 462"/>
                <a:gd name="T92" fmla="*/ 0 w 390"/>
                <a:gd name="T93" fmla="*/ 0 h 462"/>
                <a:gd name="T94" fmla="*/ 0 w 390"/>
                <a:gd name="T95" fmla="*/ 0 h 462"/>
                <a:gd name="T96" fmla="*/ 0 w 390"/>
                <a:gd name="T97" fmla="*/ 0 h 462"/>
                <a:gd name="T98" fmla="*/ 0 w 390"/>
                <a:gd name="T99" fmla="*/ 0 h 462"/>
                <a:gd name="T100" fmla="*/ 0 w 390"/>
                <a:gd name="T101" fmla="*/ 0 h 462"/>
                <a:gd name="T102" fmla="*/ 0 w 390"/>
                <a:gd name="T103" fmla="*/ 0 h 462"/>
                <a:gd name="T104" fmla="*/ 0 w 390"/>
                <a:gd name="T105" fmla="*/ 0 h 462"/>
                <a:gd name="T106" fmla="*/ 0 w 390"/>
                <a:gd name="T107" fmla="*/ 0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1" name="Tunisia" descr="© INSCALE GmbH, 15.06.2010"/>
            <p:cNvSpPr>
              <a:spLocks/>
            </p:cNvSpPr>
            <p:nvPr/>
          </p:nvSpPr>
          <p:spPr bwMode="gray">
            <a:xfrm>
              <a:off x="5385471" y="2309087"/>
              <a:ext cx="89493" cy="183350"/>
            </a:xfrm>
            <a:custGeom>
              <a:avLst/>
              <a:gdLst>
                <a:gd name="T0" fmla="*/ 0 w 276"/>
                <a:gd name="T1" fmla="*/ 0 h 570"/>
                <a:gd name="T2" fmla="*/ 0 w 276"/>
                <a:gd name="T3" fmla="*/ 0 h 570"/>
                <a:gd name="T4" fmla="*/ 0 w 276"/>
                <a:gd name="T5" fmla="*/ 0 h 570"/>
                <a:gd name="T6" fmla="*/ 0 w 276"/>
                <a:gd name="T7" fmla="*/ 0 h 570"/>
                <a:gd name="T8" fmla="*/ 0 w 276"/>
                <a:gd name="T9" fmla="*/ 0 h 570"/>
                <a:gd name="T10" fmla="*/ 0 w 276"/>
                <a:gd name="T11" fmla="*/ 0 h 570"/>
                <a:gd name="T12" fmla="*/ 0 w 276"/>
                <a:gd name="T13" fmla="*/ 0 h 570"/>
                <a:gd name="T14" fmla="*/ 0 w 276"/>
                <a:gd name="T15" fmla="*/ 0 h 570"/>
                <a:gd name="T16" fmla="*/ 0 w 276"/>
                <a:gd name="T17" fmla="*/ 0 h 570"/>
                <a:gd name="T18" fmla="*/ 0 w 276"/>
                <a:gd name="T19" fmla="*/ 0 h 570"/>
                <a:gd name="T20" fmla="*/ 0 w 276"/>
                <a:gd name="T21" fmla="*/ 0 h 570"/>
                <a:gd name="T22" fmla="*/ 0 w 276"/>
                <a:gd name="T23" fmla="*/ 0 h 570"/>
                <a:gd name="T24" fmla="*/ 0 w 276"/>
                <a:gd name="T25" fmla="*/ 0 h 570"/>
                <a:gd name="T26" fmla="*/ 0 w 276"/>
                <a:gd name="T27" fmla="*/ 0 h 570"/>
                <a:gd name="T28" fmla="*/ 0 w 276"/>
                <a:gd name="T29" fmla="*/ 0 h 570"/>
                <a:gd name="T30" fmla="*/ 0 w 276"/>
                <a:gd name="T31" fmla="*/ 0 h 570"/>
                <a:gd name="T32" fmla="*/ 0 w 276"/>
                <a:gd name="T33" fmla="*/ 0 h 570"/>
                <a:gd name="T34" fmla="*/ 0 w 276"/>
                <a:gd name="T35" fmla="*/ 0 h 570"/>
                <a:gd name="T36" fmla="*/ 0 w 276"/>
                <a:gd name="T37" fmla="*/ 0 h 570"/>
                <a:gd name="T38" fmla="*/ 0 w 276"/>
                <a:gd name="T39" fmla="*/ 0 h 570"/>
                <a:gd name="T40" fmla="*/ 0 w 276"/>
                <a:gd name="T41" fmla="*/ 0 h 570"/>
                <a:gd name="T42" fmla="*/ 0 w 276"/>
                <a:gd name="T43" fmla="*/ 0 h 570"/>
                <a:gd name="T44" fmla="*/ 0 w 276"/>
                <a:gd name="T45" fmla="*/ 0 h 570"/>
                <a:gd name="T46" fmla="*/ 0 w 276"/>
                <a:gd name="T47" fmla="*/ 0 h 570"/>
                <a:gd name="T48" fmla="*/ 0 w 276"/>
                <a:gd name="T49" fmla="*/ 0 h 570"/>
                <a:gd name="T50" fmla="*/ 0 w 276"/>
                <a:gd name="T51" fmla="*/ 0 h 570"/>
                <a:gd name="T52" fmla="*/ 0 w 276"/>
                <a:gd name="T53" fmla="*/ 0 h 570"/>
                <a:gd name="T54" fmla="*/ 0 w 276"/>
                <a:gd name="T55" fmla="*/ 0 h 570"/>
                <a:gd name="T56" fmla="*/ 0 w 276"/>
                <a:gd name="T57" fmla="*/ 0 h 570"/>
                <a:gd name="T58" fmla="*/ 0 w 276"/>
                <a:gd name="T59" fmla="*/ 0 h 570"/>
                <a:gd name="T60" fmla="*/ 0 w 276"/>
                <a:gd name="T61" fmla="*/ 0 h 570"/>
                <a:gd name="T62" fmla="*/ 0 w 276"/>
                <a:gd name="T63" fmla="*/ 0 h 570"/>
                <a:gd name="T64" fmla="*/ 0 w 276"/>
                <a:gd name="T65" fmla="*/ 0 h 570"/>
                <a:gd name="T66" fmla="*/ 0 w 276"/>
                <a:gd name="T67" fmla="*/ 0 h 570"/>
                <a:gd name="T68" fmla="*/ 0 w 276"/>
                <a:gd name="T69" fmla="*/ 0 h 570"/>
                <a:gd name="T70" fmla="*/ 0 w 276"/>
                <a:gd name="T71" fmla="*/ 0 h 570"/>
                <a:gd name="T72" fmla="*/ 0 w 276"/>
                <a:gd name="T73" fmla="*/ 0 h 570"/>
                <a:gd name="T74" fmla="*/ 0 w 276"/>
                <a:gd name="T75" fmla="*/ 0 h 570"/>
                <a:gd name="T76" fmla="*/ 0 w 276"/>
                <a:gd name="T77" fmla="*/ 0 h 570"/>
                <a:gd name="T78" fmla="*/ 0 w 276"/>
                <a:gd name="T79" fmla="*/ 0 h 570"/>
                <a:gd name="T80" fmla="*/ 0 w 276"/>
                <a:gd name="T81" fmla="*/ 0 h 570"/>
                <a:gd name="T82" fmla="*/ 0 w 276"/>
                <a:gd name="T83" fmla="*/ 0 h 570"/>
                <a:gd name="T84" fmla="*/ 0 w 276"/>
                <a:gd name="T85" fmla="*/ 0 h 570"/>
                <a:gd name="T86" fmla="*/ 0 w 276"/>
                <a:gd name="T87" fmla="*/ 0 h 570"/>
                <a:gd name="T88" fmla="*/ 0 w 276"/>
                <a:gd name="T89" fmla="*/ 0 h 570"/>
                <a:gd name="T90" fmla="*/ 0 w 276"/>
                <a:gd name="T91" fmla="*/ 0 h 570"/>
                <a:gd name="T92" fmla="*/ 0 w 276"/>
                <a:gd name="T93" fmla="*/ 0 h 570"/>
                <a:gd name="T94" fmla="*/ 0 w 276"/>
                <a:gd name="T95" fmla="*/ 0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2" name="Togo" descr="© INSCALE GmbH, 15.06.2010"/>
            <p:cNvSpPr>
              <a:spLocks/>
            </p:cNvSpPr>
            <p:nvPr/>
          </p:nvSpPr>
          <p:spPr bwMode="gray">
            <a:xfrm>
              <a:off x="5205207" y="2986853"/>
              <a:ext cx="46025" cy="130242"/>
            </a:xfrm>
            <a:custGeom>
              <a:avLst/>
              <a:gdLst>
                <a:gd name="T0" fmla="*/ 0 w 138"/>
                <a:gd name="T1" fmla="*/ 0 h 402"/>
                <a:gd name="T2" fmla="*/ 0 w 138"/>
                <a:gd name="T3" fmla="*/ 0 h 402"/>
                <a:gd name="T4" fmla="*/ 0 w 138"/>
                <a:gd name="T5" fmla="*/ 0 h 402"/>
                <a:gd name="T6" fmla="*/ 0 w 138"/>
                <a:gd name="T7" fmla="*/ 0 h 402"/>
                <a:gd name="T8" fmla="*/ 0 w 138"/>
                <a:gd name="T9" fmla="*/ 0 h 402"/>
                <a:gd name="T10" fmla="*/ 0 w 138"/>
                <a:gd name="T11" fmla="*/ 0 h 402"/>
                <a:gd name="T12" fmla="*/ 0 w 138"/>
                <a:gd name="T13" fmla="*/ 0 h 402"/>
                <a:gd name="T14" fmla="*/ 0 w 138"/>
                <a:gd name="T15" fmla="*/ 0 h 402"/>
                <a:gd name="T16" fmla="*/ 0 w 138"/>
                <a:gd name="T17" fmla="*/ 0 h 402"/>
                <a:gd name="T18" fmla="*/ 0 w 138"/>
                <a:gd name="T19" fmla="*/ 0 h 402"/>
                <a:gd name="T20" fmla="*/ 0 w 138"/>
                <a:gd name="T21" fmla="*/ 0 h 402"/>
                <a:gd name="T22" fmla="*/ 0 w 138"/>
                <a:gd name="T23" fmla="*/ 0 h 402"/>
                <a:gd name="T24" fmla="*/ 0 w 138"/>
                <a:gd name="T25" fmla="*/ 0 h 402"/>
                <a:gd name="T26" fmla="*/ 0 w 138"/>
                <a:gd name="T27" fmla="*/ 0 h 402"/>
                <a:gd name="T28" fmla="*/ 0 w 138"/>
                <a:gd name="T29" fmla="*/ 0 h 402"/>
                <a:gd name="T30" fmla="*/ 0 w 138"/>
                <a:gd name="T31" fmla="*/ 0 h 402"/>
                <a:gd name="T32" fmla="*/ 0 w 138"/>
                <a:gd name="T33" fmla="*/ 0 h 402"/>
                <a:gd name="T34" fmla="*/ 0 w 138"/>
                <a:gd name="T35" fmla="*/ 0 h 402"/>
                <a:gd name="T36" fmla="*/ 0 w 138"/>
                <a:gd name="T37" fmla="*/ 0 h 402"/>
                <a:gd name="T38" fmla="*/ 0 w 138"/>
                <a:gd name="T39" fmla="*/ 0 h 402"/>
                <a:gd name="T40" fmla="*/ 0 w 138"/>
                <a:gd name="T41" fmla="*/ 0 h 402"/>
                <a:gd name="T42" fmla="*/ 0 w 138"/>
                <a:gd name="T43" fmla="*/ 0 h 402"/>
                <a:gd name="T44" fmla="*/ 0 w 138"/>
                <a:gd name="T45" fmla="*/ 0 h 402"/>
                <a:gd name="T46" fmla="*/ 0 w 138"/>
                <a:gd name="T47" fmla="*/ 0 h 402"/>
                <a:gd name="T48" fmla="*/ 0 w 138"/>
                <a:gd name="T49" fmla="*/ 0 h 402"/>
                <a:gd name="T50" fmla="*/ 0 w 138"/>
                <a:gd name="T51" fmla="*/ 0 h 402"/>
                <a:gd name="T52" fmla="*/ 0 w 138"/>
                <a:gd name="T53" fmla="*/ 0 h 402"/>
                <a:gd name="T54" fmla="*/ 0 w 138"/>
                <a:gd name="T55" fmla="*/ 0 h 402"/>
                <a:gd name="T56" fmla="*/ 0 w 138"/>
                <a:gd name="T57" fmla="*/ 0 h 402"/>
                <a:gd name="T58" fmla="*/ 0 w 138"/>
                <a:gd name="T59" fmla="*/ 0 h 402"/>
                <a:gd name="T60" fmla="*/ 0 w 138"/>
                <a:gd name="T61" fmla="*/ 0 h 402"/>
                <a:gd name="T62" fmla="*/ 0 w 138"/>
                <a:gd name="T63" fmla="*/ 0 h 402"/>
                <a:gd name="T64" fmla="*/ 0 w 138"/>
                <a:gd name="T65" fmla="*/ 0 h 402"/>
                <a:gd name="T66" fmla="*/ 0 w 138"/>
                <a:gd name="T67" fmla="*/ 0 h 402"/>
                <a:gd name="T68" fmla="*/ 0 w 138"/>
                <a:gd name="T69" fmla="*/ 0 h 402"/>
                <a:gd name="T70" fmla="*/ 0 w 138"/>
                <a:gd name="T71" fmla="*/ 0 h 402"/>
                <a:gd name="T72" fmla="*/ 0 w 138"/>
                <a:gd name="T73" fmla="*/ 0 h 402"/>
                <a:gd name="T74" fmla="*/ 0 w 138"/>
                <a:gd name="T75" fmla="*/ 0 h 402"/>
                <a:gd name="T76" fmla="*/ 0 w 138"/>
                <a:gd name="T77" fmla="*/ 0 h 402"/>
                <a:gd name="T78" fmla="*/ 0 w 138"/>
                <a:gd name="T79" fmla="*/ 0 h 402"/>
                <a:gd name="T80" fmla="*/ 0 w 138"/>
                <a:gd name="T81" fmla="*/ 0 h 402"/>
                <a:gd name="T82" fmla="*/ 0 w 138"/>
                <a:gd name="T83" fmla="*/ 0 h 402"/>
                <a:gd name="T84" fmla="*/ 0 w 138"/>
                <a:gd name="T85" fmla="*/ 0 h 402"/>
                <a:gd name="T86" fmla="*/ 0 w 138"/>
                <a:gd name="T87" fmla="*/ 0 h 402"/>
                <a:gd name="T88" fmla="*/ 0 w 138"/>
                <a:gd name="T89" fmla="*/ 0 h 402"/>
                <a:gd name="T90" fmla="*/ 0 w 138"/>
                <a:gd name="T91" fmla="*/ 0 h 402"/>
                <a:gd name="T92" fmla="*/ 0 w 138"/>
                <a:gd name="T93" fmla="*/ 0 h 402"/>
                <a:gd name="T94" fmla="*/ 0 w 138"/>
                <a:gd name="T95" fmla="*/ 0 h 402"/>
                <a:gd name="T96" fmla="*/ 0 w 138"/>
                <a:gd name="T97" fmla="*/ 0 h 402"/>
                <a:gd name="T98" fmla="*/ 0 w 138"/>
                <a:gd name="T99" fmla="*/ 0 h 402"/>
                <a:gd name="T100" fmla="*/ 0 w 138"/>
                <a:gd name="T101" fmla="*/ 0 h 402"/>
                <a:gd name="T102" fmla="*/ 0 w 138"/>
                <a:gd name="T103" fmla="*/ 0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4" name="Tanzania" descr="© INSCALE GmbH, 15.06.2010"/>
            <p:cNvSpPr>
              <a:spLocks noEditPoints="1"/>
            </p:cNvSpPr>
            <p:nvPr/>
          </p:nvSpPr>
          <p:spPr bwMode="gray">
            <a:xfrm>
              <a:off x="5891744" y="3299181"/>
              <a:ext cx="248023" cy="278188"/>
            </a:xfrm>
            <a:custGeom>
              <a:avLst/>
              <a:gdLst>
                <a:gd name="T0" fmla="*/ 0 w 768"/>
                <a:gd name="T1" fmla="*/ 0 h 870"/>
                <a:gd name="T2" fmla="*/ 0 w 768"/>
                <a:gd name="T3" fmla="*/ 0 h 870"/>
                <a:gd name="T4" fmla="*/ 0 w 768"/>
                <a:gd name="T5" fmla="*/ 0 h 870"/>
                <a:gd name="T6" fmla="*/ 0 w 768"/>
                <a:gd name="T7" fmla="*/ 0 h 870"/>
                <a:gd name="T8" fmla="*/ 0 w 768"/>
                <a:gd name="T9" fmla="*/ 0 h 870"/>
                <a:gd name="T10" fmla="*/ 0 w 768"/>
                <a:gd name="T11" fmla="*/ 0 h 870"/>
                <a:gd name="T12" fmla="*/ 0 w 768"/>
                <a:gd name="T13" fmla="*/ 0 h 870"/>
                <a:gd name="T14" fmla="*/ 0 w 768"/>
                <a:gd name="T15" fmla="*/ 0 h 870"/>
                <a:gd name="T16" fmla="*/ 0 w 768"/>
                <a:gd name="T17" fmla="*/ 0 h 870"/>
                <a:gd name="T18" fmla="*/ 0 w 768"/>
                <a:gd name="T19" fmla="*/ 0 h 870"/>
                <a:gd name="T20" fmla="*/ 0 w 768"/>
                <a:gd name="T21" fmla="*/ 0 h 870"/>
                <a:gd name="T22" fmla="*/ 0 w 768"/>
                <a:gd name="T23" fmla="*/ 0 h 870"/>
                <a:gd name="T24" fmla="*/ 0 w 768"/>
                <a:gd name="T25" fmla="*/ 0 h 870"/>
                <a:gd name="T26" fmla="*/ 0 w 768"/>
                <a:gd name="T27" fmla="*/ 0 h 870"/>
                <a:gd name="T28" fmla="*/ 0 w 768"/>
                <a:gd name="T29" fmla="*/ 0 h 870"/>
                <a:gd name="T30" fmla="*/ 0 w 768"/>
                <a:gd name="T31" fmla="*/ 0 h 870"/>
                <a:gd name="T32" fmla="*/ 0 w 768"/>
                <a:gd name="T33" fmla="*/ 0 h 870"/>
                <a:gd name="T34" fmla="*/ 0 w 768"/>
                <a:gd name="T35" fmla="*/ 0 h 870"/>
                <a:gd name="T36" fmla="*/ 0 w 768"/>
                <a:gd name="T37" fmla="*/ 0 h 870"/>
                <a:gd name="T38" fmla="*/ 0 w 768"/>
                <a:gd name="T39" fmla="*/ 0 h 870"/>
                <a:gd name="T40" fmla="*/ 0 w 768"/>
                <a:gd name="T41" fmla="*/ 0 h 870"/>
                <a:gd name="T42" fmla="*/ 0 w 768"/>
                <a:gd name="T43" fmla="*/ 0 h 870"/>
                <a:gd name="T44" fmla="*/ 0 w 768"/>
                <a:gd name="T45" fmla="*/ 0 h 870"/>
                <a:gd name="T46" fmla="*/ 0 w 768"/>
                <a:gd name="T47" fmla="*/ 0 h 870"/>
                <a:gd name="T48" fmla="*/ 0 w 768"/>
                <a:gd name="T49" fmla="*/ 0 h 870"/>
                <a:gd name="T50" fmla="*/ 0 w 768"/>
                <a:gd name="T51" fmla="*/ 0 h 870"/>
                <a:gd name="T52" fmla="*/ 0 w 768"/>
                <a:gd name="T53" fmla="*/ 0 h 870"/>
                <a:gd name="T54" fmla="*/ 0 w 768"/>
                <a:gd name="T55" fmla="*/ 0 h 870"/>
                <a:gd name="T56" fmla="*/ 0 w 768"/>
                <a:gd name="T57" fmla="*/ 0 h 870"/>
                <a:gd name="T58" fmla="*/ 0 w 768"/>
                <a:gd name="T59" fmla="*/ 0 h 870"/>
                <a:gd name="T60" fmla="*/ 0 w 768"/>
                <a:gd name="T61" fmla="*/ 0 h 870"/>
                <a:gd name="T62" fmla="*/ 0 w 768"/>
                <a:gd name="T63" fmla="*/ 0 h 870"/>
                <a:gd name="T64" fmla="*/ 0 w 768"/>
                <a:gd name="T65" fmla="*/ 0 h 870"/>
                <a:gd name="T66" fmla="*/ 0 w 768"/>
                <a:gd name="T67" fmla="*/ 0 h 870"/>
                <a:gd name="T68" fmla="*/ 0 w 768"/>
                <a:gd name="T69" fmla="*/ 0 h 870"/>
                <a:gd name="T70" fmla="*/ 0 w 768"/>
                <a:gd name="T71" fmla="*/ 0 h 870"/>
                <a:gd name="T72" fmla="*/ 0 w 768"/>
                <a:gd name="T73" fmla="*/ 0 h 870"/>
                <a:gd name="T74" fmla="*/ 0 w 768"/>
                <a:gd name="T75" fmla="*/ 0 h 870"/>
                <a:gd name="T76" fmla="*/ 0 w 768"/>
                <a:gd name="T77" fmla="*/ 0 h 870"/>
                <a:gd name="T78" fmla="*/ 0 w 768"/>
                <a:gd name="T79" fmla="*/ 0 h 870"/>
                <a:gd name="T80" fmla="*/ 0 w 768"/>
                <a:gd name="T81" fmla="*/ 0 h 870"/>
                <a:gd name="T82" fmla="*/ 0 w 768"/>
                <a:gd name="T83" fmla="*/ 0 h 870"/>
                <a:gd name="T84" fmla="*/ 0 w 768"/>
                <a:gd name="T85" fmla="*/ 0 h 870"/>
                <a:gd name="T86" fmla="*/ 0 w 768"/>
                <a:gd name="T87" fmla="*/ 0 h 870"/>
                <a:gd name="T88" fmla="*/ 0 w 768"/>
                <a:gd name="T89" fmla="*/ 0 h 870"/>
                <a:gd name="T90" fmla="*/ 0 w 768"/>
                <a:gd name="T91" fmla="*/ 0 h 870"/>
                <a:gd name="T92" fmla="*/ 0 w 768"/>
                <a:gd name="T93" fmla="*/ 0 h 870"/>
                <a:gd name="T94" fmla="*/ 0 w 768"/>
                <a:gd name="T95" fmla="*/ 0 h 870"/>
                <a:gd name="T96" fmla="*/ 0 w 768"/>
                <a:gd name="T97" fmla="*/ 0 h 870"/>
                <a:gd name="T98" fmla="*/ 0 w 768"/>
                <a:gd name="T99" fmla="*/ 0 h 870"/>
                <a:gd name="T100" fmla="*/ 0 w 768"/>
                <a:gd name="T101" fmla="*/ 0 h 870"/>
                <a:gd name="T102" fmla="*/ 0 w 768"/>
                <a:gd name="T103" fmla="*/ 0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0" name="Swaziland" descr="© INSCALE GmbH, 15.06.2010"/>
            <p:cNvSpPr>
              <a:spLocks/>
            </p:cNvSpPr>
            <p:nvPr/>
          </p:nvSpPr>
          <p:spPr bwMode="gray">
            <a:xfrm>
              <a:off x="5907085" y="3937749"/>
              <a:ext cx="31961" cy="42993"/>
            </a:xfrm>
            <a:custGeom>
              <a:avLst/>
              <a:gdLst>
                <a:gd name="T0" fmla="*/ 0 w 102"/>
                <a:gd name="T1" fmla="*/ 0 h 132"/>
                <a:gd name="T2" fmla="*/ 0 w 102"/>
                <a:gd name="T3" fmla="*/ 0 h 132"/>
                <a:gd name="T4" fmla="*/ 0 w 102"/>
                <a:gd name="T5" fmla="*/ 0 h 132"/>
                <a:gd name="T6" fmla="*/ 0 w 102"/>
                <a:gd name="T7" fmla="*/ 0 h 132"/>
                <a:gd name="T8" fmla="*/ 0 w 102"/>
                <a:gd name="T9" fmla="*/ 0 h 132"/>
                <a:gd name="T10" fmla="*/ 0 w 102"/>
                <a:gd name="T11" fmla="*/ 0 h 132"/>
                <a:gd name="T12" fmla="*/ 0 w 102"/>
                <a:gd name="T13" fmla="*/ 0 h 132"/>
                <a:gd name="T14" fmla="*/ 0 w 102"/>
                <a:gd name="T15" fmla="*/ 0 h 132"/>
                <a:gd name="T16" fmla="*/ 0 w 102"/>
                <a:gd name="T17" fmla="*/ 0 h 132"/>
                <a:gd name="T18" fmla="*/ 0 w 102"/>
                <a:gd name="T19" fmla="*/ 0 h 132"/>
                <a:gd name="T20" fmla="*/ 0 w 102"/>
                <a:gd name="T21" fmla="*/ 0 h 132"/>
                <a:gd name="T22" fmla="*/ 0 w 102"/>
                <a:gd name="T23" fmla="*/ 0 h 132"/>
                <a:gd name="T24" fmla="*/ 0 w 102"/>
                <a:gd name="T25" fmla="*/ 0 h 132"/>
                <a:gd name="T26" fmla="*/ 0 w 102"/>
                <a:gd name="T27" fmla="*/ 0 h 132"/>
                <a:gd name="T28" fmla="*/ 0 w 102"/>
                <a:gd name="T29" fmla="*/ 0 h 132"/>
                <a:gd name="T30" fmla="*/ 0 w 102"/>
                <a:gd name="T31" fmla="*/ 0 h 132"/>
                <a:gd name="T32" fmla="*/ 0 w 102"/>
                <a:gd name="T33" fmla="*/ 0 h 132"/>
                <a:gd name="T34" fmla="*/ 0 w 102"/>
                <a:gd name="T35" fmla="*/ 0 h 132"/>
                <a:gd name="T36" fmla="*/ 0 w 102"/>
                <a:gd name="T37" fmla="*/ 0 h 132"/>
                <a:gd name="T38" fmla="*/ 0 w 102"/>
                <a:gd name="T39" fmla="*/ 0 h 132"/>
                <a:gd name="T40" fmla="*/ 0 w 102"/>
                <a:gd name="T41" fmla="*/ 0 h 132"/>
                <a:gd name="T42" fmla="*/ 0 w 102"/>
                <a:gd name="T43" fmla="*/ 0 h 132"/>
                <a:gd name="T44" fmla="*/ 0 w 102"/>
                <a:gd name="T45" fmla="*/ 0 h 132"/>
                <a:gd name="T46" fmla="*/ 0 w 102"/>
                <a:gd name="T47" fmla="*/ 0 h 132"/>
                <a:gd name="T48" fmla="*/ 0 w 102"/>
                <a:gd name="T49" fmla="*/ 0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4" name="Somalia" descr="© INSCALE GmbH, 15.06.2010"/>
            <p:cNvSpPr>
              <a:spLocks/>
            </p:cNvSpPr>
            <p:nvPr/>
          </p:nvSpPr>
          <p:spPr bwMode="gray">
            <a:xfrm>
              <a:off x="6155108" y="2962827"/>
              <a:ext cx="231402" cy="354057"/>
            </a:xfrm>
            <a:custGeom>
              <a:avLst/>
              <a:gdLst>
                <a:gd name="T0" fmla="*/ 0 w 714"/>
                <a:gd name="T1" fmla="*/ 0 h 1104"/>
                <a:gd name="T2" fmla="*/ 0 w 714"/>
                <a:gd name="T3" fmla="*/ 0 h 1104"/>
                <a:gd name="T4" fmla="*/ 0 w 714"/>
                <a:gd name="T5" fmla="*/ 0 h 1104"/>
                <a:gd name="T6" fmla="*/ 0 w 714"/>
                <a:gd name="T7" fmla="*/ 0 h 1104"/>
                <a:gd name="T8" fmla="*/ 0 w 714"/>
                <a:gd name="T9" fmla="*/ 0 h 1104"/>
                <a:gd name="T10" fmla="*/ 0 w 714"/>
                <a:gd name="T11" fmla="*/ 0 h 1104"/>
                <a:gd name="T12" fmla="*/ 0 w 714"/>
                <a:gd name="T13" fmla="*/ 0 h 1104"/>
                <a:gd name="T14" fmla="*/ 0 w 714"/>
                <a:gd name="T15" fmla="*/ 0 h 1104"/>
                <a:gd name="T16" fmla="*/ 0 w 714"/>
                <a:gd name="T17" fmla="*/ 0 h 1104"/>
                <a:gd name="T18" fmla="*/ 0 w 714"/>
                <a:gd name="T19" fmla="*/ 0 h 1104"/>
                <a:gd name="T20" fmla="*/ 0 w 714"/>
                <a:gd name="T21" fmla="*/ 0 h 1104"/>
                <a:gd name="T22" fmla="*/ 0 w 714"/>
                <a:gd name="T23" fmla="*/ 0 h 1104"/>
                <a:gd name="T24" fmla="*/ 0 w 714"/>
                <a:gd name="T25" fmla="*/ 0 h 1104"/>
                <a:gd name="T26" fmla="*/ 0 w 714"/>
                <a:gd name="T27" fmla="*/ 0 h 1104"/>
                <a:gd name="T28" fmla="*/ 0 w 714"/>
                <a:gd name="T29" fmla="*/ 0 h 1104"/>
                <a:gd name="T30" fmla="*/ 0 w 714"/>
                <a:gd name="T31" fmla="*/ 0 h 1104"/>
                <a:gd name="T32" fmla="*/ 0 w 714"/>
                <a:gd name="T33" fmla="*/ 0 h 1104"/>
                <a:gd name="T34" fmla="*/ 0 w 714"/>
                <a:gd name="T35" fmla="*/ 0 h 1104"/>
                <a:gd name="T36" fmla="*/ 0 w 714"/>
                <a:gd name="T37" fmla="*/ 0 h 1104"/>
                <a:gd name="T38" fmla="*/ 0 w 714"/>
                <a:gd name="T39" fmla="*/ 0 h 1104"/>
                <a:gd name="T40" fmla="*/ 0 w 714"/>
                <a:gd name="T41" fmla="*/ 0 h 1104"/>
                <a:gd name="T42" fmla="*/ 0 w 714"/>
                <a:gd name="T43" fmla="*/ 0 h 1104"/>
                <a:gd name="T44" fmla="*/ 0 w 714"/>
                <a:gd name="T45" fmla="*/ 0 h 1104"/>
                <a:gd name="T46" fmla="*/ 0 w 714"/>
                <a:gd name="T47" fmla="*/ 0 h 1104"/>
                <a:gd name="T48" fmla="*/ 0 w 714"/>
                <a:gd name="T49" fmla="*/ 0 h 1104"/>
                <a:gd name="T50" fmla="*/ 0 w 714"/>
                <a:gd name="T51" fmla="*/ 0 h 1104"/>
                <a:gd name="T52" fmla="*/ 0 w 714"/>
                <a:gd name="T53" fmla="*/ 0 h 1104"/>
                <a:gd name="T54" fmla="*/ 0 w 714"/>
                <a:gd name="T55" fmla="*/ 0 h 1104"/>
                <a:gd name="T56" fmla="*/ 0 w 714"/>
                <a:gd name="T57" fmla="*/ 0 h 1104"/>
                <a:gd name="T58" fmla="*/ 0 w 714"/>
                <a:gd name="T59" fmla="*/ 0 h 1104"/>
                <a:gd name="T60" fmla="*/ 0 w 714"/>
                <a:gd name="T61" fmla="*/ 0 h 1104"/>
                <a:gd name="T62" fmla="*/ 0 w 714"/>
                <a:gd name="T63" fmla="*/ 0 h 1104"/>
                <a:gd name="T64" fmla="*/ 0 w 714"/>
                <a:gd name="T65" fmla="*/ 0 h 1104"/>
                <a:gd name="T66" fmla="*/ 0 w 714"/>
                <a:gd name="T67" fmla="*/ 0 h 1104"/>
                <a:gd name="T68" fmla="*/ 0 w 714"/>
                <a:gd name="T69" fmla="*/ 0 h 1104"/>
                <a:gd name="T70" fmla="*/ 0 w 714"/>
                <a:gd name="T71" fmla="*/ 0 h 1104"/>
                <a:gd name="T72" fmla="*/ 0 w 714"/>
                <a:gd name="T73" fmla="*/ 0 h 1104"/>
                <a:gd name="T74" fmla="*/ 0 w 714"/>
                <a:gd name="T75" fmla="*/ 0 h 1104"/>
                <a:gd name="T76" fmla="*/ 0 w 714"/>
                <a:gd name="T77" fmla="*/ 0 h 1104"/>
                <a:gd name="T78" fmla="*/ 0 w 714"/>
                <a:gd name="T79" fmla="*/ 0 h 1104"/>
                <a:gd name="T80" fmla="*/ 0 w 714"/>
                <a:gd name="T81" fmla="*/ 0 h 1104"/>
                <a:gd name="T82" fmla="*/ 0 w 714"/>
                <a:gd name="T83" fmla="*/ 0 h 1104"/>
                <a:gd name="T84" fmla="*/ 0 w 714"/>
                <a:gd name="T85" fmla="*/ 0 h 1104"/>
                <a:gd name="T86" fmla="*/ 0 w 714"/>
                <a:gd name="T87" fmla="*/ 0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8" name="Sierra Leone" descr="© INSCALE GmbH, 15.06.2010"/>
            <p:cNvSpPr>
              <a:spLocks/>
            </p:cNvSpPr>
            <p:nvPr/>
          </p:nvSpPr>
          <p:spPr bwMode="gray">
            <a:xfrm>
              <a:off x="4922666" y="3014672"/>
              <a:ext cx="66480" cy="87249"/>
            </a:xfrm>
            <a:custGeom>
              <a:avLst/>
              <a:gdLst>
                <a:gd name="T0" fmla="*/ 0 w 210"/>
                <a:gd name="T1" fmla="*/ 0 h 270"/>
                <a:gd name="T2" fmla="*/ 0 w 210"/>
                <a:gd name="T3" fmla="*/ 0 h 270"/>
                <a:gd name="T4" fmla="*/ 0 w 210"/>
                <a:gd name="T5" fmla="*/ 0 h 270"/>
                <a:gd name="T6" fmla="*/ 0 w 210"/>
                <a:gd name="T7" fmla="*/ 0 h 270"/>
                <a:gd name="T8" fmla="*/ 0 w 210"/>
                <a:gd name="T9" fmla="*/ 0 h 270"/>
                <a:gd name="T10" fmla="*/ 0 w 210"/>
                <a:gd name="T11" fmla="*/ 0 h 270"/>
                <a:gd name="T12" fmla="*/ 0 w 210"/>
                <a:gd name="T13" fmla="*/ 0 h 270"/>
                <a:gd name="T14" fmla="*/ 0 w 210"/>
                <a:gd name="T15" fmla="*/ 0 h 270"/>
                <a:gd name="T16" fmla="*/ 0 w 210"/>
                <a:gd name="T17" fmla="*/ 0 h 270"/>
                <a:gd name="T18" fmla="*/ 0 w 210"/>
                <a:gd name="T19" fmla="*/ 0 h 270"/>
                <a:gd name="T20" fmla="*/ 0 w 210"/>
                <a:gd name="T21" fmla="*/ 0 h 270"/>
                <a:gd name="T22" fmla="*/ 0 w 210"/>
                <a:gd name="T23" fmla="*/ 0 h 270"/>
                <a:gd name="T24" fmla="*/ 0 w 210"/>
                <a:gd name="T25" fmla="*/ 0 h 270"/>
                <a:gd name="T26" fmla="*/ 0 w 210"/>
                <a:gd name="T27" fmla="*/ 0 h 270"/>
                <a:gd name="T28" fmla="*/ 0 w 210"/>
                <a:gd name="T29" fmla="*/ 0 h 270"/>
                <a:gd name="T30" fmla="*/ 0 w 210"/>
                <a:gd name="T31" fmla="*/ 0 h 270"/>
                <a:gd name="T32" fmla="*/ 0 w 210"/>
                <a:gd name="T33" fmla="*/ 0 h 270"/>
                <a:gd name="T34" fmla="*/ 0 w 210"/>
                <a:gd name="T35" fmla="*/ 0 h 270"/>
                <a:gd name="T36" fmla="*/ 0 w 210"/>
                <a:gd name="T37" fmla="*/ 0 h 270"/>
                <a:gd name="T38" fmla="*/ 0 w 210"/>
                <a:gd name="T39" fmla="*/ 0 h 270"/>
                <a:gd name="T40" fmla="*/ 0 w 210"/>
                <a:gd name="T41" fmla="*/ 0 h 270"/>
                <a:gd name="T42" fmla="*/ 0 w 210"/>
                <a:gd name="T43" fmla="*/ 0 h 270"/>
                <a:gd name="T44" fmla="*/ 0 w 210"/>
                <a:gd name="T45" fmla="*/ 0 h 270"/>
                <a:gd name="T46" fmla="*/ 0 w 210"/>
                <a:gd name="T47" fmla="*/ 0 h 270"/>
                <a:gd name="T48" fmla="*/ 0 w 210"/>
                <a:gd name="T49" fmla="*/ 0 h 270"/>
                <a:gd name="T50" fmla="*/ 0 w 210"/>
                <a:gd name="T51" fmla="*/ 0 h 270"/>
                <a:gd name="T52" fmla="*/ 0 w 210"/>
                <a:gd name="T53" fmla="*/ 0 h 270"/>
                <a:gd name="T54" fmla="*/ 0 w 210"/>
                <a:gd name="T55" fmla="*/ 0 h 270"/>
                <a:gd name="T56" fmla="*/ 0 w 210"/>
                <a:gd name="T57" fmla="*/ 0 h 270"/>
                <a:gd name="T58" fmla="*/ 0 w 210"/>
                <a:gd name="T59" fmla="*/ 0 h 270"/>
                <a:gd name="T60" fmla="*/ 0 w 210"/>
                <a:gd name="T61" fmla="*/ 0 h 270"/>
                <a:gd name="T62" fmla="*/ 0 w 210"/>
                <a:gd name="T63" fmla="*/ 0 h 270"/>
                <a:gd name="T64" fmla="*/ 0 w 210"/>
                <a:gd name="T65" fmla="*/ 0 h 270"/>
                <a:gd name="T66" fmla="*/ 0 w 210"/>
                <a:gd name="T67" fmla="*/ 0 h 270"/>
                <a:gd name="T68" fmla="*/ 0 w 210"/>
                <a:gd name="T69" fmla="*/ 0 h 270"/>
                <a:gd name="T70" fmla="*/ 0 w 210"/>
                <a:gd name="T71" fmla="*/ 0 h 270"/>
                <a:gd name="T72" fmla="*/ 0 w 210"/>
                <a:gd name="T73" fmla="*/ 0 h 270"/>
                <a:gd name="T74" fmla="*/ 0 w 210"/>
                <a:gd name="T75" fmla="*/ 0 h 270"/>
                <a:gd name="T76" fmla="*/ 0 w 210"/>
                <a:gd name="T77" fmla="*/ 0 h 270"/>
                <a:gd name="T78" fmla="*/ 0 w 210"/>
                <a:gd name="T79" fmla="*/ 0 h 270"/>
                <a:gd name="T80" fmla="*/ 0 w 210"/>
                <a:gd name="T81" fmla="*/ 0 h 270"/>
                <a:gd name="T82" fmla="*/ 0 w 210"/>
                <a:gd name="T83" fmla="*/ 0 h 270"/>
                <a:gd name="T84" fmla="*/ 0 w 210"/>
                <a:gd name="T85" fmla="*/ 0 h 270"/>
                <a:gd name="T86" fmla="*/ 0 w 210"/>
                <a:gd name="T87" fmla="*/ 0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9" name="Senegal" descr="© INSCALE GmbH, 15.06.2010"/>
            <p:cNvSpPr>
              <a:spLocks/>
            </p:cNvSpPr>
            <p:nvPr/>
          </p:nvSpPr>
          <p:spPr bwMode="gray">
            <a:xfrm>
              <a:off x="4838287" y="2837643"/>
              <a:ext cx="134239" cy="118862"/>
            </a:xfrm>
            <a:custGeom>
              <a:avLst/>
              <a:gdLst>
                <a:gd name="T0" fmla="*/ 0 w 414"/>
                <a:gd name="T1" fmla="*/ 0 h 366"/>
                <a:gd name="T2" fmla="*/ 0 w 414"/>
                <a:gd name="T3" fmla="*/ 0 h 366"/>
                <a:gd name="T4" fmla="*/ 0 w 414"/>
                <a:gd name="T5" fmla="*/ 0 h 366"/>
                <a:gd name="T6" fmla="*/ 0 w 414"/>
                <a:gd name="T7" fmla="*/ 0 h 366"/>
                <a:gd name="T8" fmla="*/ 0 w 414"/>
                <a:gd name="T9" fmla="*/ 0 h 366"/>
                <a:gd name="T10" fmla="*/ 0 w 414"/>
                <a:gd name="T11" fmla="*/ 0 h 366"/>
                <a:gd name="T12" fmla="*/ 0 w 414"/>
                <a:gd name="T13" fmla="*/ 0 h 366"/>
                <a:gd name="T14" fmla="*/ 0 w 414"/>
                <a:gd name="T15" fmla="*/ 0 h 366"/>
                <a:gd name="T16" fmla="*/ 0 w 414"/>
                <a:gd name="T17" fmla="*/ 0 h 366"/>
                <a:gd name="T18" fmla="*/ 0 w 414"/>
                <a:gd name="T19" fmla="*/ 0 h 366"/>
                <a:gd name="T20" fmla="*/ 0 w 414"/>
                <a:gd name="T21" fmla="*/ 0 h 366"/>
                <a:gd name="T22" fmla="*/ 0 w 414"/>
                <a:gd name="T23" fmla="*/ 0 h 366"/>
                <a:gd name="T24" fmla="*/ 0 w 414"/>
                <a:gd name="T25" fmla="*/ 0 h 366"/>
                <a:gd name="T26" fmla="*/ 0 w 414"/>
                <a:gd name="T27" fmla="*/ 0 h 366"/>
                <a:gd name="T28" fmla="*/ 0 w 414"/>
                <a:gd name="T29" fmla="*/ 0 h 366"/>
                <a:gd name="T30" fmla="*/ 0 w 414"/>
                <a:gd name="T31" fmla="*/ 0 h 366"/>
                <a:gd name="T32" fmla="*/ 0 w 414"/>
                <a:gd name="T33" fmla="*/ 0 h 366"/>
                <a:gd name="T34" fmla="*/ 0 w 414"/>
                <a:gd name="T35" fmla="*/ 0 h 366"/>
                <a:gd name="T36" fmla="*/ 0 w 414"/>
                <a:gd name="T37" fmla="*/ 0 h 366"/>
                <a:gd name="T38" fmla="*/ 0 w 414"/>
                <a:gd name="T39" fmla="*/ 0 h 366"/>
                <a:gd name="T40" fmla="*/ 0 w 414"/>
                <a:gd name="T41" fmla="*/ 0 h 366"/>
                <a:gd name="T42" fmla="*/ 0 w 414"/>
                <a:gd name="T43" fmla="*/ 0 h 366"/>
                <a:gd name="T44" fmla="*/ 0 w 414"/>
                <a:gd name="T45" fmla="*/ 0 h 366"/>
                <a:gd name="T46" fmla="*/ 0 w 414"/>
                <a:gd name="T47" fmla="*/ 0 h 366"/>
                <a:gd name="T48" fmla="*/ 0 w 414"/>
                <a:gd name="T49" fmla="*/ 0 h 366"/>
                <a:gd name="T50" fmla="*/ 0 w 414"/>
                <a:gd name="T51" fmla="*/ 0 h 366"/>
                <a:gd name="T52" fmla="*/ 0 w 414"/>
                <a:gd name="T53" fmla="*/ 0 h 366"/>
                <a:gd name="T54" fmla="*/ 0 w 414"/>
                <a:gd name="T55" fmla="*/ 0 h 366"/>
                <a:gd name="T56" fmla="*/ 0 w 414"/>
                <a:gd name="T57" fmla="*/ 0 h 366"/>
                <a:gd name="T58" fmla="*/ 0 w 414"/>
                <a:gd name="T59" fmla="*/ 0 h 366"/>
                <a:gd name="T60" fmla="*/ 0 w 414"/>
                <a:gd name="T61" fmla="*/ 0 h 366"/>
                <a:gd name="T62" fmla="*/ 0 w 414"/>
                <a:gd name="T63" fmla="*/ 0 h 366"/>
                <a:gd name="T64" fmla="*/ 0 w 414"/>
                <a:gd name="T65" fmla="*/ 0 h 366"/>
                <a:gd name="T66" fmla="*/ 0 w 414"/>
                <a:gd name="T67" fmla="*/ 0 h 366"/>
                <a:gd name="T68" fmla="*/ 0 w 414"/>
                <a:gd name="T69" fmla="*/ 0 h 366"/>
                <a:gd name="T70" fmla="*/ 0 w 414"/>
                <a:gd name="T71" fmla="*/ 0 h 366"/>
                <a:gd name="T72" fmla="*/ 0 w 414"/>
                <a:gd name="T73" fmla="*/ 0 h 366"/>
                <a:gd name="T74" fmla="*/ 0 w 414"/>
                <a:gd name="T75" fmla="*/ 0 h 366"/>
                <a:gd name="T76" fmla="*/ 0 w 414"/>
                <a:gd name="T77" fmla="*/ 0 h 366"/>
                <a:gd name="T78" fmla="*/ 0 w 414"/>
                <a:gd name="T79" fmla="*/ 0 h 366"/>
                <a:gd name="T80" fmla="*/ 0 w 414"/>
                <a:gd name="T81" fmla="*/ 0 h 366"/>
                <a:gd name="T82" fmla="*/ 0 w 414"/>
                <a:gd name="T83" fmla="*/ 0 h 366"/>
                <a:gd name="T84" fmla="*/ 0 w 414"/>
                <a:gd name="T85" fmla="*/ 0 h 366"/>
                <a:gd name="T86" fmla="*/ 0 w 414"/>
                <a:gd name="T87" fmla="*/ 0 h 366"/>
                <a:gd name="T88" fmla="*/ 0 w 414"/>
                <a:gd name="T89" fmla="*/ 0 h 366"/>
                <a:gd name="T90" fmla="*/ 0 w 414"/>
                <a:gd name="T91" fmla="*/ 0 h 366"/>
                <a:gd name="T92" fmla="*/ 0 w 414"/>
                <a:gd name="T93" fmla="*/ 0 h 366"/>
                <a:gd name="T94" fmla="*/ 0 w 414"/>
                <a:gd name="T95" fmla="*/ 0 h 366"/>
                <a:gd name="T96" fmla="*/ 0 w 414"/>
                <a:gd name="T97" fmla="*/ 0 h 366"/>
                <a:gd name="T98" fmla="*/ 0 w 414"/>
                <a:gd name="T99" fmla="*/ 0 h 366"/>
                <a:gd name="T100" fmla="*/ 0 w 414"/>
                <a:gd name="T101" fmla="*/ 0 h 366"/>
                <a:gd name="T102" fmla="*/ 0 w 414"/>
                <a:gd name="T103" fmla="*/ 0 h 366"/>
                <a:gd name="T104" fmla="*/ 0 w 414"/>
                <a:gd name="T105" fmla="*/ 0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0" name="Saudi Arabia" descr="© INSCALE GmbH, 15.06.2010"/>
            <p:cNvSpPr>
              <a:spLocks/>
            </p:cNvSpPr>
            <p:nvPr/>
          </p:nvSpPr>
          <p:spPr bwMode="gray">
            <a:xfrm>
              <a:off x="5990185" y="2441858"/>
              <a:ext cx="481982" cy="408430"/>
            </a:xfrm>
            <a:custGeom>
              <a:avLst/>
              <a:gdLst>
                <a:gd name="T0" fmla="*/ 0 w 1488"/>
                <a:gd name="T1" fmla="*/ 0 h 1278"/>
                <a:gd name="T2" fmla="*/ 0 w 1488"/>
                <a:gd name="T3" fmla="*/ 0 h 1278"/>
                <a:gd name="T4" fmla="*/ 0 w 1488"/>
                <a:gd name="T5" fmla="*/ 0 h 1278"/>
                <a:gd name="T6" fmla="*/ 0 w 1488"/>
                <a:gd name="T7" fmla="*/ 0 h 1278"/>
                <a:gd name="T8" fmla="*/ 0 w 1488"/>
                <a:gd name="T9" fmla="*/ 0 h 1278"/>
                <a:gd name="T10" fmla="*/ 0 w 1488"/>
                <a:gd name="T11" fmla="*/ 0 h 1278"/>
                <a:gd name="T12" fmla="*/ 0 w 1488"/>
                <a:gd name="T13" fmla="*/ 0 h 1278"/>
                <a:gd name="T14" fmla="*/ 0 w 1488"/>
                <a:gd name="T15" fmla="*/ 0 h 1278"/>
                <a:gd name="T16" fmla="*/ 0 w 1488"/>
                <a:gd name="T17" fmla="*/ 0 h 1278"/>
                <a:gd name="T18" fmla="*/ 0 w 1488"/>
                <a:gd name="T19" fmla="*/ 0 h 1278"/>
                <a:gd name="T20" fmla="*/ 0 w 1488"/>
                <a:gd name="T21" fmla="*/ 0 h 1278"/>
                <a:gd name="T22" fmla="*/ 0 w 1488"/>
                <a:gd name="T23" fmla="*/ 0 h 1278"/>
                <a:gd name="T24" fmla="*/ 0 w 1488"/>
                <a:gd name="T25" fmla="*/ 0 h 1278"/>
                <a:gd name="T26" fmla="*/ 0 w 1488"/>
                <a:gd name="T27" fmla="*/ 0 h 1278"/>
                <a:gd name="T28" fmla="*/ 0 w 1488"/>
                <a:gd name="T29" fmla="*/ 0 h 1278"/>
                <a:gd name="T30" fmla="*/ 0 w 1488"/>
                <a:gd name="T31" fmla="*/ 0 h 1278"/>
                <a:gd name="T32" fmla="*/ 0 w 1488"/>
                <a:gd name="T33" fmla="*/ 0 h 1278"/>
                <a:gd name="T34" fmla="*/ 0 w 1488"/>
                <a:gd name="T35" fmla="*/ 0 h 1278"/>
                <a:gd name="T36" fmla="*/ 0 w 1488"/>
                <a:gd name="T37" fmla="*/ 0 h 1278"/>
                <a:gd name="T38" fmla="*/ 0 w 1488"/>
                <a:gd name="T39" fmla="*/ 0 h 1278"/>
                <a:gd name="T40" fmla="*/ 0 w 1488"/>
                <a:gd name="T41" fmla="*/ 0 h 1278"/>
                <a:gd name="T42" fmla="*/ 0 w 1488"/>
                <a:gd name="T43" fmla="*/ 0 h 1278"/>
                <a:gd name="T44" fmla="*/ 0 w 1488"/>
                <a:gd name="T45" fmla="*/ 0 h 1278"/>
                <a:gd name="T46" fmla="*/ 0 w 1488"/>
                <a:gd name="T47" fmla="*/ 0 h 1278"/>
                <a:gd name="T48" fmla="*/ 0 w 1488"/>
                <a:gd name="T49" fmla="*/ 0 h 1278"/>
                <a:gd name="T50" fmla="*/ 0 w 1488"/>
                <a:gd name="T51" fmla="*/ 0 h 1278"/>
                <a:gd name="T52" fmla="*/ 0 w 1488"/>
                <a:gd name="T53" fmla="*/ 0 h 1278"/>
                <a:gd name="T54" fmla="*/ 0 w 1488"/>
                <a:gd name="T55" fmla="*/ 0 h 1278"/>
                <a:gd name="T56" fmla="*/ 0 w 1488"/>
                <a:gd name="T57" fmla="*/ 0 h 1278"/>
                <a:gd name="T58" fmla="*/ 0 w 1488"/>
                <a:gd name="T59" fmla="*/ 0 h 1278"/>
                <a:gd name="T60" fmla="*/ 0 w 1488"/>
                <a:gd name="T61" fmla="*/ 0 h 1278"/>
                <a:gd name="T62" fmla="*/ 0 w 1488"/>
                <a:gd name="T63" fmla="*/ 0 h 1278"/>
                <a:gd name="T64" fmla="*/ 0 w 1488"/>
                <a:gd name="T65" fmla="*/ 0 h 1278"/>
                <a:gd name="T66" fmla="*/ 0 w 1488"/>
                <a:gd name="T67" fmla="*/ 0 h 1278"/>
                <a:gd name="T68" fmla="*/ 0 w 1488"/>
                <a:gd name="T69" fmla="*/ 0 h 1278"/>
                <a:gd name="T70" fmla="*/ 0 w 1488"/>
                <a:gd name="T71" fmla="*/ 0 h 1278"/>
                <a:gd name="T72" fmla="*/ 0 w 1488"/>
                <a:gd name="T73" fmla="*/ 0 h 1278"/>
                <a:gd name="T74" fmla="*/ 0 w 1488"/>
                <a:gd name="T75" fmla="*/ 0 h 1278"/>
                <a:gd name="T76" fmla="*/ 0 w 1488"/>
                <a:gd name="T77" fmla="*/ 0 h 1278"/>
                <a:gd name="T78" fmla="*/ 0 w 1488"/>
                <a:gd name="T79" fmla="*/ 0 h 1278"/>
                <a:gd name="T80" fmla="*/ 0 w 1488"/>
                <a:gd name="T81" fmla="*/ 0 h 1278"/>
                <a:gd name="T82" fmla="*/ 0 w 1488"/>
                <a:gd name="T83" fmla="*/ 0 h 1278"/>
                <a:gd name="T84" fmla="*/ 0 w 1488"/>
                <a:gd name="T85" fmla="*/ 0 h 1278"/>
                <a:gd name="T86" fmla="*/ 0 w 1488"/>
                <a:gd name="T87" fmla="*/ 0 h 1278"/>
                <a:gd name="T88" fmla="*/ 0 w 1488"/>
                <a:gd name="T89" fmla="*/ 0 h 1278"/>
                <a:gd name="T90" fmla="*/ 0 w 1488"/>
                <a:gd name="T91" fmla="*/ 0 h 1278"/>
                <a:gd name="T92" fmla="*/ 0 w 1488"/>
                <a:gd name="T93" fmla="*/ 0 h 1278"/>
                <a:gd name="T94" fmla="*/ 0 w 1488"/>
                <a:gd name="T95" fmla="*/ 0 h 1278"/>
                <a:gd name="T96" fmla="*/ 0 w 1488"/>
                <a:gd name="T97" fmla="*/ 0 h 1278"/>
                <a:gd name="T98" fmla="*/ 0 w 1488"/>
                <a:gd name="T99" fmla="*/ 0 h 1278"/>
                <a:gd name="T100" fmla="*/ 0 w 1488"/>
                <a:gd name="T101" fmla="*/ 0 h 1278"/>
                <a:gd name="T102" fmla="*/ 0 w 1488"/>
                <a:gd name="T103" fmla="*/ 0 h 1278"/>
                <a:gd name="T104" fmla="*/ 0 w 1488"/>
                <a:gd name="T105" fmla="*/ 0 h 1278"/>
                <a:gd name="T106" fmla="*/ 0 w 1488"/>
                <a:gd name="T107" fmla="*/ 0 h 1278"/>
                <a:gd name="T108" fmla="*/ 0 w 1488"/>
                <a:gd name="T109" fmla="*/ 0 h 1278"/>
                <a:gd name="T110" fmla="*/ 0 w 1488"/>
                <a:gd name="T111" fmla="*/ 0 h 1278"/>
                <a:gd name="T112" fmla="*/ 0 w 1488"/>
                <a:gd name="T113" fmla="*/ 0 h 1278"/>
                <a:gd name="T114" fmla="*/ 0 w 1488"/>
                <a:gd name="T115" fmla="*/ 0 h 1278"/>
                <a:gd name="T116" fmla="*/ 0 w 1488"/>
                <a:gd name="T117" fmla="*/ 0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1" name="Rwanda" descr="© INSCALE GmbH, 15.06.2010"/>
            <p:cNvSpPr>
              <a:spLocks/>
            </p:cNvSpPr>
            <p:nvPr/>
          </p:nvSpPr>
          <p:spPr bwMode="gray">
            <a:xfrm>
              <a:off x="5873845" y="3299181"/>
              <a:ext cx="48582" cy="48051"/>
            </a:xfrm>
            <a:custGeom>
              <a:avLst/>
              <a:gdLst>
                <a:gd name="T0" fmla="*/ 0 w 150"/>
                <a:gd name="T1" fmla="*/ 0 h 150"/>
                <a:gd name="T2" fmla="*/ 0 w 150"/>
                <a:gd name="T3" fmla="*/ 0 h 150"/>
                <a:gd name="T4" fmla="*/ 0 w 150"/>
                <a:gd name="T5" fmla="*/ 0 h 150"/>
                <a:gd name="T6" fmla="*/ 0 w 150"/>
                <a:gd name="T7" fmla="*/ 0 h 150"/>
                <a:gd name="T8" fmla="*/ 0 w 150"/>
                <a:gd name="T9" fmla="*/ 0 h 150"/>
                <a:gd name="T10" fmla="*/ 0 w 150"/>
                <a:gd name="T11" fmla="*/ 0 h 150"/>
                <a:gd name="T12" fmla="*/ 0 w 150"/>
                <a:gd name="T13" fmla="*/ 0 h 150"/>
                <a:gd name="T14" fmla="*/ 0 w 150"/>
                <a:gd name="T15" fmla="*/ 0 h 150"/>
                <a:gd name="T16" fmla="*/ 0 w 150"/>
                <a:gd name="T17" fmla="*/ 0 h 150"/>
                <a:gd name="T18" fmla="*/ 0 w 150"/>
                <a:gd name="T19" fmla="*/ 0 h 150"/>
                <a:gd name="T20" fmla="*/ 0 w 150"/>
                <a:gd name="T21" fmla="*/ 0 h 150"/>
                <a:gd name="T22" fmla="*/ 0 w 150"/>
                <a:gd name="T23" fmla="*/ 0 h 150"/>
                <a:gd name="T24" fmla="*/ 0 w 150"/>
                <a:gd name="T25" fmla="*/ 0 h 150"/>
                <a:gd name="T26" fmla="*/ 0 w 150"/>
                <a:gd name="T27" fmla="*/ 0 h 150"/>
                <a:gd name="T28" fmla="*/ 0 w 150"/>
                <a:gd name="T29" fmla="*/ 0 h 150"/>
                <a:gd name="T30" fmla="*/ 0 w 150"/>
                <a:gd name="T31" fmla="*/ 0 h 150"/>
                <a:gd name="T32" fmla="*/ 0 w 150"/>
                <a:gd name="T33" fmla="*/ 0 h 150"/>
                <a:gd name="T34" fmla="*/ 0 w 150"/>
                <a:gd name="T35" fmla="*/ 0 h 150"/>
                <a:gd name="T36" fmla="*/ 0 w 150"/>
                <a:gd name="T37" fmla="*/ 0 h 150"/>
                <a:gd name="T38" fmla="*/ 0 w 150"/>
                <a:gd name="T39" fmla="*/ 0 h 150"/>
                <a:gd name="T40" fmla="*/ 0 w 150"/>
                <a:gd name="T41" fmla="*/ 0 h 150"/>
                <a:gd name="T42" fmla="*/ 0 w 150"/>
                <a:gd name="T43" fmla="*/ 0 h 150"/>
                <a:gd name="T44" fmla="*/ 0 w 150"/>
                <a:gd name="T45" fmla="*/ 0 h 150"/>
                <a:gd name="T46" fmla="*/ 0 w 150"/>
                <a:gd name="T47" fmla="*/ 0 h 150"/>
                <a:gd name="T48" fmla="*/ 0 w 150"/>
                <a:gd name="T49" fmla="*/ 0 h 150"/>
                <a:gd name="T50" fmla="*/ 0 w 150"/>
                <a:gd name="T51" fmla="*/ 0 h 150"/>
                <a:gd name="T52" fmla="*/ 0 w 150"/>
                <a:gd name="T53" fmla="*/ 0 h 150"/>
                <a:gd name="T54" fmla="*/ 0 w 150"/>
                <a:gd name="T55" fmla="*/ 0 h 150"/>
                <a:gd name="T56" fmla="*/ 0 w 150"/>
                <a:gd name="T57" fmla="*/ 0 h 150"/>
                <a:gd name="T58" fmla="*/ 0 w 150"/>
                <a:gd name="T59" fmla="*/ 0 h 150"/>
                <a:gd name="T60" fmla="*/ 0 w 150"/>
                <a:gd name="T61" fmla="*/ 0 h 150"/>
                <a:gd name="T62" fmla="*/ 0 w 150"/>
                <a:gd name="T63" fmla="*/ 0 h 150"/>
                <a:gd name="T64" fmla="*/ 0 w 150"/>
                <a:gd name="T65" fmla="*/ 0 h 150"/>
                <a:gd name="T66" fmla="*/ 0 w 150"/>
                <a:gd name="T67" fmla="*/ 0 h 150"/>
                <a:gd name="T68" fmla="*/ 0 w 150"/>
                <a:gd name="T69" fmla="*/ 0 h 150"/>
                <a:gd name="T70" fmla="*/ 0 w 150"/>
                <a:gd name="T71" fmla="*/ 0 h 150"/>
                <a:gd name="T72" fmla="*/ 0 w 150"/>
                <a:gd name="T73" fmla="*/ 0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5" name="Qatar" descr="© INSCALE GmbH, 15.06.2010"/>
            <p:cNvSpPr>
              <a:spLocks/>
            </p:cNvSpPr>
            <p:nvPr/>
          </p:nvSpPr>
          <p:spPr bwMode="gray">
            <a:xfrm>
              <a:off x="6359663" y="2594861"/>
              <a:ext cx="20455" cy="46786"/>
            </a:xfrm>
            <a:custGeom>
              <a:avLst/>
              <a:gdLst>
                <a:gd name="T0" fmla="*/ 0 w 66"/>
                <a:gd name="T1" fmla="*/ 0 h 144"/>
                <a:gd name="T2" fmla="*/ 0 w 66"/>
                <a:gd name="T3" fmla="*/ 0 h 144"/>
                <a:gd name="T4" fmla="*/ 0 w 66"/>
                <a:gd name="T5" fmla="*/ 0 h 144"/>
                <a:gd name="T6" fmla="*/ 0 w 66"/>
                <a:gd name="T7" fmla="*/ 0 h 144"/>
                <a:gd name="T8" fmla="*/ 0 w 66"/>
                <a:gd name="T9" fmla="*/ 0 h 144"/>
                <a:gd name="T10" fmla="*/ 0 w 66"/>
                <a:gd name="T11" fmla="*/ 0 h 144"/>
                <a:gd name="T12" fmla="*/ 0 w 66"/>
                <a:gd name="T13" fmla="*/ 0 h 144"/>
                <a:gd name="T14" fmla="*/ 0 w 66"/>
                <a:gd name="T15" fmla="*/ 0 h 144"/>
                <a:gd name="T16" fmla="*/ 0 w 66"/>
                <a:gd name="T17" fmla="*/ 0 h 144"/>
                <a:gd name="T18" fmla="*/ 0 w 66"/>
                <a:gd name="T19" fmla="*/ 0 h 144"/>
                <a:gd name="T20" fmla="*/ 0 w 66"/>
                <a:gd name="T21" fmla="*/ 0 h 144"/>
                <a:gd name="T22" fmla="*/ 0 w 66"/>
                <a:gd name="T23" fmla="*/ 0 h 144"/>
                <a:gd name="T24" fmla="*/ 0 w 66"/>
                <a:gd name="T25" fmla="*/ 0 h 144"/>
                <a:gd name="T26" fmla="*/ 0 w 66"/>
                <a:gd name="T27" fmla="*/ 0 h 144"/>
                <a:gd name="T28" fmla="*/ 0 w 66"/>
                <a:gd name="T29" fmla="*/ 0 h 144"/>
                <a:gd name="T30" fmla="*/ 0 w 66"/>
                <a:gd name="T31" fmla="*/ 0 h 144"/>
                <a:gd name="T32" fmla="*/ 0 w 66"/>
                <a:gd name="T33" fmla="*/ 0 h 144"/>
                <a:gd name="T34" fmla="*/ 0 w 66"/>
                <a:gd name="T35" fmla="*/ 0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6" name="Oman" descr="© INSCALE GmbH, 15.06.2010"/>
            <p:cNvSpPr>
              <a:spLocks/>
            </p:cNvSpPr>
            <p:nvPr/>
          </p:nvSpPr>
          <p:spPr bwMode="gray">
            <a:xfrm>
              <a:off x="6394181" y="2626473"/>
              <a:ext cx="175150" cy="214963"/>
            </a:xfrm>
            <a:custGeom>
              <a:avLst/>
              <a:gdLst>
                <a:gd name="T0" fmla="*/ 0 w 540"/>
                <a:gd name="T1" fmla="*/ 0 h 672"/>
                <a:gd name="T2" fmla="*/ 0 w 540"/>
                <a:gd name="T3" fmla="*/ 0 h 672"/>
                <a:gd name="T4" fmla="*/ 0 w 540"/>
                <a:gd name="T5" fmla="*/ 0 h 672"/>
                <a:gd name="T6" fmla="*/ 0 w 540"/>
                <a:gd name="T7" fmla="*/ 0 h 672"/>
                <a:gd name="T8" fmla="*/ 0 w 540"/>
                <a:gd name="T9" fmla="*/ 0 h 672"/>
                <a:gd name="T10" fmla="*/ 0 w 540"/>
                <a:gd name="T11" fmla="*/ 0 h 672"/>
                <a:gd name="T12" fmla="*/ 0 w 540"/>
                <a:gd name="T13" fmla="*/ 0 h 672"/>
                <a:gd name="T14" fmla="*/ 0 w 540"/>
                <a:gd name="T15" fmla="*/ 0 h 672"/>
                <a:gd name="T16" fmla="*/ 0 w 540"/>
                <a:gd name="T17" fmla="*/ 0 h 672"/>
                <a:gd name="T18" fmla="*/ 0 w 540"/>
                <a:gd name="T19" fmla="*/ 0 h 672"/>
                <a:gd name="T20" fmla="*/ 0 w 540"/>
                <a:gd name="T21" fmla="*/ 0 h 672"/>
                <a:gd name="T22" fmla="*/ 0 w 540"/>
                <a:gd name="T23" fmla="*/ 0 h 672"/>
                <a:gd name="T24" fmla="*/ 0 w 540"/>
                <a:gd name="T25" fmla="*/ 0 h 672"/>
                <a:gd name="T26" fmla="*/ 0 w 540"/>
                <a:gd name="T27" fmla="*/ 0 h 672"/>
                <a:gd name="T28" fmla="*/ 0 w 540"/>
                <a:gd name="T29" fmla="*/ 0 h 672"/>
                <a:gd name="T30" fmla="*/ 0 w 540"/>
                <a:gd name="T31" fmla="*/ 0 h 672"/>
                <a:gd name="T32" fmla="*/ 0 w 540"/>
                <a:gd name="T33" fmla="*/ 0 h 672"/>
                <a:gd name="T34" fmla="*/ 0 w 540"/>
                <a:gd name="T35" fmla="*/ 0 h 672"/>
                <a:gd name="T36" fmla="*/ 0 w 540"/>
                <a:gd name="T37" fmla="*/ 0 h 672"/>
                <a:gd name="T38" fmla="*/ 0 w 540"/>
                <a:gd name="T39" fmla="*/ 0 h 672"/>
                <a:gd name="T40" fmla="*/ 0 w 540"/>
                <a:gd name="T41" fmla="*/ 0 h 672"/>
                <a:gd name="T42" fmla="*/ 0 w 540"/>
                <a:gd name="T43" fmla="*/ 0 h 672"/>
                <a:gd name="T44" fmla="*/ 0 w 540"/>
                <a:gd name="T45" fmla="*/ 0 h 672"/>
                <a:gd name="T46" fmla="*/ 0 w 540"/>
                <a:gd name="T47" fmla="*/ 0 h 672"/>
                <a:gd name="T48" fmla="*/ 0 w 540"/>
                <a:gd name="T49" fmla="*/ 0 h 672"/>
                <a:gd name="T50" fmla="*/ 0 w 540"/>
                <a:gd name="T51" fmla="*/ 0 h 672"/>
                <a:gd name="T52" fmla="*/ 0 w 540"/>
                <a:gd name="T53" fmla="*/ 0 h 672"/>
                <a:gd name="T54" fmla="*/ 0 w 540"/>
                <a:gd name="T55" fmla="*/ 0 h 672"/>
                <a:gd name="T56" fmla="*/ 0 w 540"/>
                <a:gd name="T57" fmla="*/ 0 h 672"/>
                <a:gd name="T58" fmla="*/ 0 w 540"/>
                <a:gd name="T59" fmla="*/ 0 h 672"/>
                <a:gd name="T60" fmla="*/ 0 w 540"/>
                <a:gd name="T61" fmla="*/ 0 h 672"/>
                <a:gd name="T62" fmla="*/ 0 w 540"/>
                <a:gd name="T63" fmla="*/ 0 h 672"/>
                <a:gd name="T64" fmla="*/ 0 w 540"/>
                <a:gd name="T65" fmla="*/ 0 h 672"/>
                <a:gd name="T66" fmla="*/ 0 w 540"/>
                <a:gd name="T67" fmla="*/ 0 h 672"/>
                <a:gd name="T68" fmla="*/ 0 w 540"/>
                <a:gd name="T69" fmla="*/ 0 h 672"/>
                <a:gd name="T70" fmla="*/ 0 w 540"/>
                <a:gd name="T71" fmla="*/ 0 h 672"/>
                <a:gd name="T72" fmla="*/ 0 w 540"/>
                <a:gd name="T73" fmla="*/ 0 h 672"/>
                <a:gd name="T74" fmla="*/ 0 w 540"/>
                <a:gd name="T75" fmla="*/ 0 h 672"/>
                <a:gd name="T76" fmla="*/ 0 w 540"/>
                <a:gd name="T77" fmla="*/ 0 h 672"/>
                <a:gd name="T78" fmla="*/ 0 w 540"/>
                <a:gd name="T79" fmla="*/ 0 h 672"/>
                <a:gd name="T80" fmla="*/ 0 w 540"/>
                <a:gd name="T81" fmla="*/ 0 h 672"/>
                <a:gd name="T82" fmla="*/ 0 w 540"/>
                <a:gd name="T83" fmla="*/ 0 h 672"/>
                <a:gd name="T84" fmla="*/ 0 w 540"/>
                <a:gd name="T85" fmla="*/ 0 h 672"/>
                <a:gd name="T86" fmla="*/ 0 w 540"/>
                <a:gd name="T87" fmla="*/ 0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8" name="Nigeria" descr="© INSCALE GmbH, 15.06.2010"/>
            <p:cNvSpPr>
              <a:spLocks/>
            </p:cNvSpPr>
            <p:nvPr/>
          </p:nvSpPr>
          <p:spPr bwMode="gray">
            <a:xfrm>
              <a:off x="5272966" y="2914777"/>
              <a:ext cx="271035" cy="246576"/>
            </a:xfrm>
            <a:custGeom>
              <a:avLst/>
              <a:gdLst>
                <a:gd name="T0" fmla="*/ 0 w 840"/>
                <a:gd name="T1" fmla="*/ 0 h 768"/>
                <a:gd name="T2" fmla="*/ 0 w 840"/>
                <a:gd name="T3" fmla="*/ 0 h 768"/>
                <a:gd name="T4" fmla="*/ 0 w 840"/>
                <a:gd name="T5" fmla="*/ 0 h 768"/>
                <a:gd name="T6" fmla="*/ 0 w 840"/>
                <a:gd name="T7" fmla="*/ 0 h 768"/>
                <a:gd name="T8" fmla="*/ 0 w 840"/>
                <a:gd name="T9" fmla="*/ 0 h 768"/>
                <a:gd name="T10" fmla="*/ 0 w 840"/>
                <a:gd name="T11" fmla="*/ 0 h 768"/>
                <a:gd name="T12" fmla="*/ 0 w 840"/>
                <a:gd name="T13" fmla="*/ 0 h 768"/>
                <a:gd name="T14" fmla="*/ 0 w 840"/>
                <a:gd name="T15" fmla="*/ 0 h 768"/>
                <a:gd name="T16" fmla="*/ 0 w 840"/>
                <a:gd name="T17" fmla="*/ 0 h 768"/>
                <a:gd name="T18" fmla="*/ 0 w 840"/>
                <a:gd name="T19" fmla="*/ 0 h 768"/>
                <a:gd name="T20" fmla="*/ 0 w 840"/>
                <a:gd name="T21" fmla="*/ 0 h 768"/>
                <a:gd name="T22" fmla="*/ 0 w 840"/>
                <a:gd name="T23" fmla="*/ 0 h 768"/>
                <a:gd name="T24" fmla="*/ 0 w 840"/>
                <a:gd name="T25" fmla="*/ 0 h 768"/>
                <a:gd name="T26" fmla="*/ 0 w 840"/>
                <a:gd name="T27" fmla="*/ 0 h 768"/>
                <a:gd name="T28" fmla="*/ 0 w 840"/>
                <a:gd name="T29" fmla="*/ 0 h 768"/>
                <a:gd name="T30" fmla="*/ 0 w 840"/>
                <a:gd name="T31" fmla="*/ 0 h 768"/>
                <a:gd name="T32" fmla="*/ 0 w 840"/>
                <a:gd name="T33" fmla="*/ 0 h 768"/>
                <a:gd name="T34" fmla="*/ 0 w 840"/>
                <a:gd name="T35" fmla="*/ 0 h 768"/>
                <a:gd name="T36" fmla="*/ 0 w 840"/>
                <a:gd name="T37" fmla="*/ 0 h 768"/>
                <a:gd name="T38" fmla="*/ 0 w 840"/>
                <a:gd name="T39" fmla="*/ 0 h 768"/>
                <a:gd name="T40" fmla="*/ 0 w 840"/>
                <a:gd name="T41" fmla="*/ 0 h 768"/>
                <a:gd name="T42" fmla="*/ 0 w 840"/>
                <a:gd name="T43" fmla="*/ 0 h 768"/>
                <a:gd name="T44" fmla="*/ 0 w 840"/>
                <a:gd name="T45" fmla="*/ 0 h 768"/>
                <a:gd name="T46" fmla="*/ 0 w 840"/>
                <a:gd name="T47" fmla="*/ 0 h 768"/>
                <a:gd name="T48" fmla="*/ 0 w 840"/>
                <a:gd name="T49" fmla="*/ 0 h 768"/>
                <a:gd name="T50" fmla="*/ 0 w 840"/>
                <a:gd name="T51" fmla="*/ 0 h 768"/>
                <a:gd name="T52" fmla="*/ 0 w 840"/>
                <a:gd name="T53" fmla="*/ 0 h 768"/>
                <a:gd name="T54" fmla="*/ 0 w 840"/>
                <a:gd name="T55" fmla="*/ 0 h 768"/>
                <a:gd name="T56" fmla="*/ 0 w 840"/>
                <a:gd name="T57" fmla="*/ 0 h 768"/>
                <a:gd name="T58" fmla="*/ 0 w 840"/>
                <a:gd name="T59" fmla="*/ 0 h 768"/>
                <a:gd name="T60" fmla="*/ 0 w 840"/>
                <a:gd name="T61" fmla="*/ 0 h 768"/>
                <a:gd name="T62" fmla="*/ 0 w 840"/>
                <a:gd name="T63" fmla="*/ 0 h 768"/>
                <a:gd name="T64" fmla="*/ 0 w 840"/>
                <a:gd name="T65" fmla="*/ 0 h 768"/>
                <a:gd name="T66" fmla="*/ 0 w 840"/>
                <a:gd name="T67" fmla="*/ 0 h 768"/>
                <a:gd name="T68" fmla="*/ 0 w 840"/>
                <a:gd name="T69" fmla="*/ 0 h 768"/>
                <a:gd name="T70" fmla="*/ 0 w 840"/>
                <a:gd name="T71" fmla="*/ 0 h 768"/>
                <a:gd name="T72" fmla="*/ 0 w 840"/>
                <a:gd name="T73" fmla="*/ 0 h 768"/>
                <a:gd name="T74" fmla="*/ 0 w 840"/>
                <a:gd name="T75" fmla="*/ 0 h 768"/>
                <a:gd name="T76" fmla="*/ 0 w 840"/>
                <a:gd name="T77" fmla="*/ 0 h 768"/>
                <a:gd name="T78" fmla="*/ 0 w 840"/>
                <a:gd name="T79" fmla="*/ 0 h 768"/>
                <a:gd name="T80" fmla="*/ 0 w 840"/>
                <a:gd name="T81" fmla="*/ 0 h 768"/>
                <a:gd name="T82" fmla="*/ 0 w 840"/>
                <a:gd name="T83" fmla="*/ 0 h 768"/>
                <a:gd name="T84" fmla="*/ 0 w 840"/>
                <a:gd name="T85" fmla="*/ 0 h 768"/>
                <a:gd name="T86" fmla="*/ 0 w 840"/>
                <a:gd name="T87" fmla="*/ 0 h 768"/>
                <a:gd name="T88" fmla="*/ 0 w 840"/>
                <a:gd name="T89" fmla="*/ 0 h 768"/>
                <a:gd name="T90" fmla="*/ 0 w 840"/>
                <a:gd name="T91" fmla="*/ 0 h 768"/>
                <a:gd name="T92" fmla="*/ 0 w 840"/>
                <a:gd name="T93" fmla="*/ 0 h 768"/>
                <a:gd name="T94" fmla="*/ 0 w 840"/>
                <a:gd name="T95" fmla="*/ 0 h 768"/>
                <a:gd name="T96" fmla="*/ 0 w 840"/>
                <a:gd name="T97" fmla="*/ 0 h 768"/>
                <a:gd name="T98" fmla="*/ 0 w 840"/>
                <a:gd name="T99" fmla="*/ 0 h 768"/>
                <a:gd name="T100" fmla="*/ 0 w 840"/>
                <a:gd name="T101" fmla="*/ 0 h 768"/>
                <a:gd name="T102" fmla="*/ 0 w 840"/>
                <a:gd name="T103" fmla="*/ 0 h 768"/>
                <a:gd name="T104" fmla="*/ 0 w 840"/>
                <a:gd name="T105" fmla="*/ 0 h 768"/>
                <a:gd name="T106" fmla="*/ 0 w 840"/>
                <a:gd name="T107" fmla="*/ 0 h 768"/>
                <a:gd name="T108" fmla="*/ 0 w 840"/>
                <a:gd name="T109" fmla="*/ 0 h 768"/>
                <a:gd name="T110" fmla="*/ 0 w 840"/>
                <a:gd name="T111" fmla="*/ 0 h 768"/>
                <a:gd name="T112" fmla="*/ 0 w 840"/>
                <a:gd name="T113" fmla="*/ 0 h 768"/>
                <a:gd name="T114" fmla="*/ 0 w 840"/>
                <a:gd name="T115" fmla="*/ 0 h 768"/>
                <a:gd name="T116" fmla="*/ 0 w 840"/>
                <a:gd name="T117" fmla="*/ 0 h 768"/>
                <a:gd name="T118" fmla="*/ 0 w 840"/>
                <a:gd name="T119" fmla="*/ 0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9" name="Niger" descr="© INSCALE GmbH, 15.06.2010"/>
            <p:cNvSpPr>
              <a:spLocks/>
            </p:cNvSpPr>
            <p:nvPr/>
          </p:nvSpPr>
          <p:spPr bwMode="gray">
            <a:xfrm>
              <a:off x="5215434" y="2666937"/>
              <a:ext cx="360528" cy="302213"/>
            </a:xfrm>
            <a:custGeom>
              <a:avLst/>
              <a:gdLst>
                <a:gd name="T0" fmla="*/ 0 w 1110"/>
                <a:gd name="T1" fmla="*/ 0 h 942"/>
                <a:gd name="T2" fmla="*/ 0 w 1110"/>
                <a:gd name="T3" fmla="*/ 0 h 942"/>
                <a:gd name="T4" fmla="*/ 0 w 1110"/>
                <a:gd name="T5" fmla="*/ 0 h 942"/>
                <a:gd name="T6" fmla="*/ 0 w 1110"/>
                <a:gd name="T7" fmla="*/ 0 h 942"/>
                <a:gd name="T8" fmla="*/ 0 w 1110"/>
                <a:gd name="T9" fmla="*/ 0 h 942"/>
                <a:gd name="T10" fmla="*/ 0 w 1110"/>
                <a:gd name="T11" fmla="*/ 0 h 942"/>
                <a:gd name="T12" fmla="*/ 0 w 1110"/>
                <a:gd name="T13" fmla="*/ 0 h 942"/>
                <a:gd name="T14" fmla="*/ 0 w 1110"/>
                <a:gd name="T15" fmla="*/ 0 h 942"/>
                <a:gd name="T16" fmla="*/ 0 w 1110"/>
                <a:gd name="T17" fmla="*/ 0 h 942"/>
                <a:gd name="T18" fmla="*/ 0 w 1110"/>
                <a:gd name="T19" fmla="*/ 0 h 942"/>
                <a:gd name="T20" fmla="*/ 0 w 1110"/>
                <a:gd name="T21" fmla="*/ 0 h 942"/>
                <a:gd name="T22" fmla="*/ 0 w 1110"/>
                <a:gd name="T23" fmla="*/ 0 h 942"/>
                <a:gd name="T24" fmla="*/ 0 w 1110"/>
                <a:gd name="T25" fmla="*/ 0 h 942"/>
                <a:gd name="T26" fmla="*/ 0 w 1110"/>
                <a:gd name="T27" fmla="*/ 0 h 942"/>
                <a:gd name="T28" fmla="*/ 0 w 1110"/>
                <a:gd name="T29" fmla="*/ 0 h 942"/>
                <a:gd name="T30" fmla="*/ 0 w 1110"/>
                <a:gd name="T31" fmla="*/ 0 h 942"/>
                <a:gd name="T32" fmla="*/ 0 w 1110"/>
                <a:gd name="T33" fmla="*/ 0 h 942"/>
                <a:gd name="T34" fmla="*/ 0 w 1110"/>
                <a:gd name="T35" fmla="*/ 0 h 942"/>
                <a:gd name="T36" fmla="*/ 0 w 1110"/>
                <a:gd name="T37" fmla="*/ 0 h 942"/>
                <a:gd name="T38" fmla="*/ 0 w 1110"/>
                <a:gd name="T39" fmla="*/ 0 h 942"/>
                <a:gd name="T40" fmla="*/ 0 w 1110"/>
                <a:gd name="T41" fmla="*/ 0 h 942"/>
                <a:gd name="T42" fmla="*/ 0 w 1110"/>
                <a:gd name="T43" fmla="*/ 0 h 942"/>
                <a:gd name="T44" fmla="*/ 0 w 1110"/>
                <a:gd name="T45" fmla="*/ 0 h 942"/>
                <a:gd name="T46" fmla="*/ 0 w 1110"/>
                <a:gd name="T47" fmla="*/ 0 h 942"/>
                <a:gd name="T48" fmla="*/ 0 w 1110"/>
                <a:gd name="T49" fmla="*/ 0 h 942"/>
                <a:gd name="T50" fmla="*/ 0 w 1110"/>
                <a:gd name="T51" fmla="*/ 0 h 942"/>
                <a:gd name="T52" fmla="*/ 0 w 1110"/>
                <a:gd name="T53" fmla="*/ 0 h 942"/>
                <a:gd name="T54" fmla="*/ 0 w 1110"/>
                <a:gd name="T55" fmla="*/ 0 h 942"/>
                <a:gd name="T56" fmla="*/ 0 w 1110"/>
                <a:gd name="T57" fmla="*/ 0 h 942"/>
                <a:gd name="T58" fmla="*/ 0 w 1110"/>
                <a:gd name="T59" fmla="*/ 0 h 942"/>
                <a:gd name="T60" fmla="*/ 0 w 1110"/>
                <a:gd name="T61" fmla="*/ 0 h 942"/>
                <a:gd name="T62" fmla="*/ 0 w 1110"/>
                <a:gd name="T63" fmla="*/ 0 h 942"/>
                <a:gd name="T64" fmla="*/ 0 w 1110"/>
                <a:gd name="T65" fmla="*/ 0 h 942"/>
                <a:gd name="T66" fmla="*/ 0 w 1110"/>
                <a:gd name="T67" fmla="*/ 0 h 942"/>
                <a:gd name="T68" fmla="*/ 0 w 1110"/>
                <a:gd name="T69" fmla="*/ 0 h 942"/>
                <a:gd name="T70" fmla="*/ 0 w 1110"/>
                <a:gd name="T71" fmla="*/ 0 h 942"/>
                <a:gd name="T72" fmla="*/ 0 w 1110"/>
                <a:gd name="T73" fmla="*/ 0 h 942"/>
                <a:gd name="T74" fmla="*/ 0 w 1110"/>
                <a:gd name="T75" fmla="*/ 0 h 942"/>
                <a:gd name="T76" fmla="*/ 0 w 1110"/>
                <a:gd name="T77" fmla="*/ 0 h 942"/>
                <a:gd name="T78" fmla="*/ 0 w 1110"/>
                <a:gd name="T79" fmla="*/ 0 h 942"/>
                <a:gd name="T80" fmla="*/ 0 w 1110"/>
                <a:gd name="T81" fmla="*/ 0 h 942"/>
                <a:gd name="T82" fmla="*/ 0 w 1110"/>
                <a:gd name="T83" fmla="*/ 0 h 942"/>
                <a:gd name="T84" fmla="*/ 0 w 1110"/>
                <a:gd name="T85" fmla="*/ 0 h 942"/>
                <a:gd name="T86" fmla="*/ 0 w 1110"/>
                <a:gd name="T87" fmla="*/ 0 h 942"/>
                <a:gd name="T88" fmla="*/ 0 w 1110"/>
                <a:gd name="T89" fmla="*/ 0 h 942"/>
                <a:gd name="T90" fmla="*/ 0 w 1110"/>
                <a:gd name="T91" fmla="*/ 0 h 942"/>
                <a:gd name="T92" fmla="*/ 0 w 1110"/>
                <a:gd name="T93" fmla="*/ 0 h 942"/>
                <a:gd name="T94" fmla="*/ 0 w 1110"/>
                <a:gd name="T95" fmla="*/ 0 h 942"/>
                <a:gd name="T96" fmla="*/ 0 w 1110"/>
                <a:gd name="T97" fmla="*/ 0 h 942"/>
                <a:gd name="T98" fmla="*/ 0 w 1110"/>
                <a:gd name="T99" fmla="*/ 0 h 942"/>
                <a:gd name="T100" fmla="*/ 0 w 1110"/>
                <a:gd name="T101" fmla="*/ 0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5" name="Namibia" descr="© INSCALE GmbH, 15.06.2010"/>
            <p:cNvSpPr>
              <a:spLocks/>
            </p:cNvSpPr>
            <p:nvPr/>
          </p:nvSpPr>
          <p:spPr bwMode="gray">
            <a:xfrm>
              <a:off x="5477520" y="3711405"/>
              <a:ext cx="309389" cy="312329"/>
            </a:xfrm>
            <a:custGeom>
              <a:avLst/>
              <a:gdLst>
                <a:gd name="T0" fmla="*/ 0 w 954"/>
                <a:gd name="T1" fmla="*/ 0 h 972"/>
                <a:gd name="T2" fmla="*/ 0 w 954"/>
                <a:gd name="T3" fmla="*/ 0 h 972"/>
                <a:gd name="T4" fmla="*/ 0 w 954"/>
                <a:gd name="T5" fmla="*/ 0 h 972"/>
                <a:gd name="T6" fmla="*/ 0 w 954"/>
                <a:gd name="T7" fmla="*/ 0 h 972"/>
                <a:gd name="T8" fmla="*/ 0 w 954"/>
                <a:gd name="T9" fmla="*/ 0 h 972"/>
                <a:gd name="T10" fmla="*/ 0 w 954"/>
                <a:gd name="T11" fmla="*/ 0 h 972"/>
                <a:gd name="T12" fmla="*/ 0 w 954"/>
                <a:gd name="T13" fmla="*/ 0 h 972"/>
                <a:gd name="T14" fmla="*/ 0 w 954"/>
                <a:gd name="T15" fmla="*/ 0 h 972"/>
                <a:gd name="T16" fmla="*/ 0 w 954"/>
                <a:gd name="T17" fmla="*/ 0 h 972"/>
                <a:gd name="T18" fmla="*/ 0 w 954"/>
                <a:gd name="T19" fmla="*/ 0 h 972"/>
                <a:gd name="T20" fmla="*/ 0 w 954"/>
                <a:gd name="T21" fmla="*/ 0 h 972"/>
                <a:gd name="T22" fmla="*/ 0 w 954"/>
                <a:gd name="T23" fmla="*/ 0 h 972"/>
                <a:gd name="T24" fmla="*/ 0 w 954"/>
                <a:gd name="T25" fmla="*/ 0 h 972"/>
                <a:gd name="T26" fmla="*/ 0 w 954"/>
                <a:gd name="T27" fmla="*/ 0 h 972"/>
                <a:gd name="T28" fmla="*/ 0 w 954"/>
                <a:gd name="T29" fmla="*/ 0 h 972"/>
                <a:gd name="T30" fmla="*/ 0 w 954"/>
                <a:gd name="T31" fmla="*/ 0 h 972"/>
                <a:gd name="T32" fmla="*/ 0 w 954"/>
                <a:gd name="T33" fmla="*/ 0 h 972"/>
                <a:gd name="T34" fmla="*/ 0 w 954"/>
                <a:gd name="T35" fmla="*/ 0 h 972"/>
                <a:gd name="T36" fmla="*/ 0 w 954"/>
                <a:gd name="T37" fmla="*/ 0 h 972"/>
                <a:gd name="T38" fmla="*/ 0 w 954"/>
                <a:gd name="T39" fmla="*/ 0 h 972"/>
                <a:gd name="T40" fmla="*/ 0 w 954"/>
                <a:gd name="T41" fmla="*/ 0 h 972"/>
                <a:gd name="T42" fmla="*/ 0 w 954"/>
                <a:gd name="T43" fmla="*/ 0 h 972"/>
                <a:gd name="T44" fmla="*/ 0 w 954"/>
                <a:gd name="T45" fmla="*/ 0 h 972"/>
                <a:gd name="T46" fmla="*/ 0 w 954"/>
                <a:gd name="T47" fmla="*/ 0 h 972"/>
                <a:gd name="T48" fmla="*/ 0 w 954"/>
                <a:gd name="T49" fmla="*/ 0 h 972"/>
                <a:gd name="T50" fmla="*/ 0 w 954"/>
                <a:gd name="T51" fmla="*/ 0 h 972"/>
                <a:gd name="T52" fmla="*/ 0 w 954"/>
                <a:gd name="T53" fmla="*/ 0 h 972"/>
                <a:gd name="T54" fmla="*/ 0 w 954"/>
                <a:gd name="T55" fmla="*/ 0 h 972"/>
                <a:gd name="T56" fmla="*/ 0 w 954"/>
                <a:gd name="T57" fmla="*/ 0 h 972"/>
                <a:gd name="T58" fmla="*/ 0 w 954"/>
                <a:gd name="T59" fmla="*/ 0 h 972"/>
                <a:gd name="T60" fmla="*/ 0 w 954"/>
                <a:gd name="T61" fmla="*/ 0 h 972"/>
                <a:gd name="T62" fmla="*/ 0 w 954"/>
                <a:gd name="T63" fmla="*/ 0 h 972"/>
                <a:gd name="T64" fmla="*/ 0 w 954"/>
                <a:gd name="T65" fmla="*/ 0 h 972"/>
                <a:gd name="T66" fmla="*/ 0 w 954"/>
                <a:gd name="T67" fmla="*/ 0 h 972"/>
                <a:gd name="T68" fmla="*/ 0 w 954"/>
                <a:gd name="T69" fmla="*/ 0 h 972"/>
                <a:gd name="T70" fmla="*/ 0 w 954"/>
                <a:gd name="T71" fmla="*/ 0 h 972"/>
                <a:gd name="T72" fmla="*/ 0 w 954"/>
                <a:gd name="T73" fmla="*/ 0 h 972"/>
                <a:gd name="T74" fmla="*/ 0 w 954"/>
                <a:gd name="T75" fmla="*/ 0 h 972"/>
                <a:gd name="T76" fmla="*/ 0 w 954"/>
                <a:gd name="T77" fmla="*/ 0 h 972"/>
                <a:gd name="T78" fmla="*/ 0 w 954"/>
                <a:gd name="T79" fmla="*/ 0 h 972"/>
                <a:gd name="T80" fmla="*/ 0 w 954"/>
                <a:gd name="T81" fmla="*/ 0 h 972"/>
                <a:gd name="T82" fmla="*/ 0 w 954"/>
                <a:gd name="T83" fmla="*/ 0 h 972"/>
                <a:gd name="T84" fmla="*/ 0 w 954"/>
                <a:gd name="T85" fmla="*/ 0 h 972"/>
                <a:gd name="T86" fmla="*/ 0 w 954"/>
                <a:gd name="T87" fmla="*/ 0 h 972"/>
                <a:gd name="T88" fmla="*/ 0 w 954"/>
                <a:gd name="T89" fmla="*/ 0 h 972"/>
                <a:gd name="T90" fmla="*/ 0 w 954"/>
                <a:gd name="T91" fmla="*/ 0 h 972"/>
                <a:gd name="T92" fmla="*/ 0 w 954"/>
                <a:gd name="T93" fmla="*/ 0 h 972"/>
                <a:gd name="T94" fmla="*/ 0 w 954"/>
                <a:gd name="T95" fmla="*/ 0 h 972"/>
                <a:gd name="T96" fmla="*/ 0 w 954"/>
                <a:gd name="T97" fmla="*/ 0 h 972"/>
                <a:gd name="T98" fmla="*/ 0 w 954"/>
                <a:gd name="T99" fmla="*/ 0 h 972"/>
                <a:gd name="T100" fmla="*/ 0 w 954"/>
                <a:gd name="T101" fmla="*/ 0 h 972"/>
                <a:gd name="T102" fmla="*/ 0 w 954"/>
                <a:gd name="T103" fmla="*/ 0 h 972"/>
                <a:gd name="T104" fmla="*/ 0 w 954"/>
                <a:gd name="T105" fmla="*/ 0 h 972"/>
                <a:gd name="T106" fmla="*/ 0 w 954"/>
                <a:gd name="T107" fmla="*/ 0 h 972"/>
                <a:gd name="T108" fmla="*/ 0 w 954"/>
                <a:gd name="T109" fmla="*/ 0 h 972"/>
                <a:gd name="T110" fmla="*/ 0 w 954"/>
                <a:gd name="T111" fmla="*/ 0 h 972"/>
                <a:gd name="T112" fmla="*/ 0 w 954"/>
                <a:gd name="T113" fmla="*/ 0 h 972"/>
                <a:gd name="T114" fmla="*/ 0 w 954"/>
                <a:gd name="T115" fmla="*/ 0 h 972"/>
                <a:gd name="T116" fmla="*/ 0 w 954"/>
                <a:gd name="T117" fmla="*/ 0 h 972"/>
                <a:gd name="T118" fmla="*/ 0 w 954"/>
                <a:gd name="T119" fmla="*/ 0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7" name="Mozambique" descr="© INSCALE GmbH, 15.06.2010"/>
            <p:cNvSpPr>
              <a:spLocks/>
            </p:cNvSpPr>
            <p:nvPr/>
          </p:nvSpPr>
          <p:spPr bwMode="gray">
            <a:xfrm>
              <a:off x="5899415" y="3544492"/>
              <a:ext cx="246744" cy="428662"/>
            </a:xfrm>
            <a:custGeom>
              <a:avLst/>
              <a:gdLst>
                <a:gd name="T0" fmla="*/ 0 w 762"/>
                <a:gd name="T1" fmla="*/ 0 h 1338"/>
                <a:gd name="T2" fmla="*/ 0 w 762"/>
                <a:gd name="T3" fmla="*/ 0 h 1338"/>
                <a:gd name="T4" fmla="*/ 0 w 762"/>
                <a:gd name="T5" fmla="*/ 0 h 1338"/>
                <a:gd name="T6" fmla="*/ 0 w 762"/>
                <a:gd name="T7" fmla="*/ 0 h 1338"/>
                <a:gd name="T8" fmla="*/ 0 w 762"/>
                <a:gd name="T9" fmla="*/ 0 h 1338"/>
                <a:gd name="T10" fmla="*/ 0 w 762"/>
                <a:gd name="T11" fmla="*/ 0 h 1338"/>
                <a:gd name="T12" fmla="*/ 0 w 762"/>
                <a:gd name="T13" fmla="*/ 0 h 1338"/>
                <a:gd name="T14" fmla="*/ 0 w 762"/>
                <a:gd name="T15" fmla="*/ 0 h 1338"/>
                <a:gd name="T16" fmla="*/ 0 w 762"/>
                <a:gd name="T17" fmla="*/ 0 h 1338"/>
                <a:gd name="T18" fmla="*/ 0 w 762"/>
                <a:gd name="T19" fmla="*/ 0 h 1338"/>
                <a:gd name="T20" fmla="*/ 0 w 762"/>
                <a:gd name="T21" fmla="*/ 0 h 1338"/>
                <a:gd name="T22" fmla="*/ 0 w 762"/>
                <a:gd name="T23" fmla="*/ 0 h 1338"/>
                <a:gd name="T24" fmla="*/ 0 w 762"/>
                <a:gd name="T25" fmla="*/ 0 h 1338"/>
                <a:gd name="T26" fmla="*/ 0 w 762"/>
                <a:gd name="T27" fmla="*/ 0 h 1338"/>
                <a:gd name="T28" fmla="*/ 0 w 762"/>
                <a:gd name="T29" fmla="*/ 0 h 1338"/>
                <a:gd name="T30" fmla="*/ 0 w 762"/>
                <a:gd name="T31" fmla="*/ 0 h 1338"/>
                <a:gd name="T32" fmla="*/ 0 w 762"/>
                <a:gd name="T33" fmla="*/ 0 h 1338"/>
                <a:gd name="T34" fmla="*/ 0 w 762"/>
                <a:gd name="T35" fmla="*/ 0 h 1338"/>
                <a:gd name="T36" fmla="*/ 0 w 762"/>
                <a:gd name="T37" fmla="*/ 0 h 1338"/>
                <a:gd name="T38" fmla="*/ 0 w 762"/>
                <a:gd name="T39" fmla="*/ 0 h 1338"/>
                <a:gd name="T40" fmla="*/ 0 w 762"/>
                <a:gd name="T41" fmla="*/ 0 h 1338"/>
                <a:gd name="T42" fmla="*/ 0 w 762"/>
                <a:gd name="T43" fmla="*/ 0 h 1338"/>
                <a:gd name="T44" fmla="*/ 0 w 762"/>
                <a:gd name="T45" fmla="*/ 0 h 1338"/>
                <a:gd name="T46" fmla="*/ 0 w 762"/>
                <a:gd name="T47" fmla="*/ 0 h 1338"/>
                <a:gd name="T48" fmla="*/ 0 w 762"/>
                <a:gd name="T49" fmla="*/ 0 h 1338"/>
                <a:gd name="T50" fmla="*/ 0 w 762"/>
                <a:gd name="T51" fmla="*/ 0 h 1338"/>
                <a:gd name="T52" fmla="*/ 0 w 762"/>
                <a:gd name="T53" fmla="*/ 0 h 1338"/>
                <a:gd name="T54" fmla="*/ 0 w 762"/>
                <a:gd name="T55" fmla="*/ 0 h 1338"/>
                <a:gd name="T56" fmla="*/ 0 w 762"/>
                <a:gd name="T57" fmla="*/ 0 h 1338"/>
                <a:gd name="T58" fmla="*/ 0 w 762"/>
                <a:gd name="T59" fmla="*/ 0 h 1338"/>
                <a:gd name="T60" fmla="*/ 0 w 762"/>
                <a:gd name="T61" fmla="*/ 0 h 1338"/>
                <a:gd name="T62" fmla="*/ 0 w 762"/>
                <a:gd name="T63" fmla="*/ 0 h 1338"/>
                <a:gd name="T64" fmla="*/ 0 w 762"/>
                <a:gd name="T65" fmla="*/ 0 h 1338"/>
                <a:gd name="T66" fmla="*/ 0 w 762"/>
                <a:gd name="T67" fmla="*/ 0 h 1338"/>
                <a:gd name="T68" fmla="*/ 0 w 762"/>
                <a:gd name="T69" fmla="*/ 0 h 1338"/>
                <a:gd name="T70" fmla="*/ 0 w 762"/>
                <a:gd name="T71" fmla="*/ 0 h 1338"/>
                <a:gd name="T72" fmla="*/ 0 w 762"/>
                <a:gd name="T73" fmla="*/ 0 h 1338"/>
                <a:gd name="T74" fmla="*/ 0 w 762"/>
                <a:gd name="T75" fmla="*/ 0 h 1338"/>
                <a:gd name="T76" fmla="*/ 0 w 762"/>
                <a:gd name="T77" fmla="*/ 0 h 1338"/>
                <a:gd name="T78" fmla="*/ 0 w 762"/>
                <a:gd name="T79" fmla="*/ 0 h 1338"/>
                <a:gd name="T80" fmla="*/ 0 w 762"/>
                <a:gd name="T81" fmla="*/ 0 h 1338"/>
                <a:gd name="T82" fmla="*/ 0 w 762"/>
                <a:gd name="T83" fmla="*/ 0 h 1338"/>
                <a:gd name="T84" fmla="*/ 0 w 762"/>
                <a:gd name="T85" fmla="*/ 0 h 1338"/>
                <a:gd name="T86" fmla="*/ 0 w 762"/>
                <a:gd name="T87" fmla="*/ 0 h 1338"/>
                <a:gd name="T88" fmla="*/ 0 w 762"/>
                <a:gd name="T89" fmla="*/ 0 h 1338"/>
                <a:gd name="T90" fmla="*/ 0 w 762"/>
                <a:gd name="T91" fmla="*/ 0 h 1338"/>
                <a:gd name="T92" fmla="*/ 0 w 762"/>
                <a:gd name="T93" fmla="*/ 0 h 1338"/>
                <a:gd name="T94" fmla="*/ 0 w 762"/>
                <a:gd name="T95" fmla="*/ 0 h 1338"/>
                <a:gd name="T96" fmla="*/ 0 w 762"/>
                <a:gd name="T97" fmla="*/ 0 h 1338"/>
                <a:gd name="T98" fmla="*/ 0 w 762"/>
                <a:gd name="T99" fmla="*/ 0 h 1338"/>
                <a:gd name="T100" fmla="*/ 0 w 762"/>
                <a:gd name="T101" fmla="*/ 0 h 1338"/>
                <a:gd name="T102" fmla="*/ 0 w 762"/>
                <a:gd name="T103" fmla="*/ 0 h 1338"/>
                <a:gd name="T104" fmla="*/ 0 w 762"/>
                <a:gd name="T105" fmla="*/ 0 h 1338"/>
                <a:gd name="T106" fmla="*/ 0 w 762"/>
                <a:gd name="T107" fmla="*/ 0 h 1338"/>
                <a:gd name="T108" fmla="*/ 0 w 762"/>
                <a:gd name="T109" fmla="*/ 0 h 1338"/>
                <a:gd name="T110" fmla="*/ 0 w 762"/>
                <a:gd name="T111" fmla="*/ 0 h 1338"/>
                <a:gd name="T112" fmla="*/ 0 w 762"/>
                <a:gd name="T113" fmla="*/ 0 h 1338"/>
                <a:gd name="T114" fmla="*/ 0 w 762"/>
                <a:gd name="T115" fmla="*/ 0 h 1338"/>
                <a:gd name="T116" fmla="*/ 0 w 762"/>
                <a:gd name="T117" fmla="*/ 0 h 1338"/>
                <a:gd name="T118" fmla="*/ 0 w 762"/>
                <a:gd name="T119" fmla="*/ 0 h 1338"/>
                <a:gd name="T120" fmla="*/ 0 w 762"/>
                <a:gd name="T121" fmla="*/ 0 h 1338"/>
                <a:gd name="T122" fmla="*/ 0 w 762"/>
                <a:gd name="T123" fmla="*/ 0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8" name="Morocco" descr="© INSCALE GmbH, 15.06.2010"/>
            <p:cNvSpPr>
              <a:spLocks/>
            </p:cNvSpPr>
            <p:nvPr/>
          </p:nvSpPr>
          <p:spPr bwMode="gray">
            <a:xfrm>
              <a:off x="4921387" y="2347022"/>
              <a:ext cx="276149" cy="211169"/>
            </a:xfrm>
            <a:custGeom>
              <a:avLst/>
              <a:gdLst>
                <a:gd name="T0" fmla="*/ 0 w 846"/>
                <a:gd name="T1" fmla="*/ 0 h 660"/>
                <a:gd name="T2" fmla="*/ 0 w 846"/>
                <a:gd name="T3" fmla="*/ 0 h 660"/>
                <a:gd name="T4" fmla="*/ 0 w 846"/>
                <a:gd name="T5" fmla="*/ 0 h 660"/>
                <a:gd name="T6" fmla="*/ 0 w 846"/>
                <a:gd name="T7" fmla="*/ 0 h 660"/>
                <a:gd name="T8" fmla="*/ 0 w 846"/>
                <a:gd name="T9" fmla="*/ 0 h 660"/>
                <a:gd name="T10" fmla="*/ 0 w 846"/>
                <a:gd name="T11" fmla="*/ 0 h 660"/>
                <a:gd name="T12" fmla="*/ 0 w 846"/>
                <a:gd name="T13" fmla="*/ 0 h 660"/>
                <a:gd name="T14" fmla="*/ 0 w 846"/>
                <a:gd name="T15" fmla="*/ 0 h 660"/>
                <a:gd name="T16" fmla="*/ 0 w 846"/>
                <a:gd name="T17" fmla="*/ 0 h 660"/>
                <a:gd name="T18" fmla="*/ 0 w 846"/>
                <a:gd name="T19" fmla="*/ 0 h 660"/>
                <a:gd name="T20" fmla="*/ 0 w 846"/>
                <a:gd name="T21" fmla="*/ 0 h 660"/>
                <a:gd name="T22" fmla="*/ 0 w 846"/>
                <a:gd name="T23" fmla="*/ 0 h 660"/>
                <a:gd name="T24" fmla="*/ 0 w 846"/>
                <a:gd name="T25" fmla="*/ 0 h 660"/>
                <a:gd name="T26" fmla="*/ 0 w 846"/>
                <a:gd name="T27" fmla="*/ 0 h 660"/>
                <a:gd name="T28" fmla="*/ 0 w 846"/>
                <a:gd name="T29" fmla="*/ 0 h 660"/>
                <a:gd name="T30" fmla="*/ 0 w 846"/>
                <a:gd name="T31" fmla="*/ 0 h 660"/>
                <a:gd name="T32" fmla="*/ 0 w 846"/>
                <a:gd name="T33" fmla="*/ 0 h 660"/>
                <a:gd name="T34" fmla="*/ 0 w 846"/>
                <a:gd name="T35" fmla="*/ 0 h 660"/>
                <a:gd name="T36" fmla="*/ 0 w 846"/>
                <a:gd name="T37" fmla="*/ 0 h 660"/>
                <a:gd name="T38" fmla="*/ 0 w 846"/>
                <a:gd name="T39" fmla="*/ 0 h 660"/>
                <a:gd name="T40" fmla="*/ 0 w 846"/>
                <a:gd name="T41" fmla="*/ 0 h 660"/>
                <a:gd name="T42" fmla="*/ 0 w 846"/>
                <a:gd name="T43" fmla="*/ 0 h 660"/>
                <a:gd name="T44" fmla="*/ 0 w 846"/>
                <a:gd name="T45" fmla="*/ 0 h 660"/>
                <a:gd name="T46" fmla="*/ 0 w 846"/>
                <a:gd name="T47" fmla="*/ 0 h 660"/>
                <a:gd name="T48" fmla="*/ 0 w 846"/>
                <a:gd name="T49" fmla="*/ 0 h 660"/>
                <a:gd name="T50" fmla="*/ 0 w 846"/>
                <a:gd name="T51" fmla="*/ 0 h 660"/>
                <a:gd name="T52" fmla="*/ 0 w 846"/>
                <a:gd name="T53" fmla="*/ 0 h 660"/>
                <a:gd name="T54" fmla="*/ 0 w 846"/>
                <a:gd name="T55" fmla="*/ 0 h 660"/>
                <a:gd name="T56" fmla="*/ 0 w 846"/>
                <a:gd name="T57" fmla="*/ 0 h 660"/>
                <a:gd name="T58" fmla="*/ 0 w 846"/>
                <a:gd name="T59" fmla="*/ 0 h 660"/>
                <a:gd name="T60" fmla="*/ 0 w 846"/>
                <a:gd name="T61" fmla="*/ 0 h 660"/>
                <a:gd name="T62" fmla="*/ 0 w 846"/>
                <a:gd name="T63" fmla="*/ 0 h 660"/>
                <a:gd name="T64" fmla="*/ 0 w 846"/>
                <a:gd name="T65" fmla="*/ 0 h 660"/>
                <a:gd name="T66" fmla="*/ 0 w 846"/>
                <a:gd name="T67" fmla="*/ 0 h 660"/>
                <a:gd name="T68" fmla="*/ 0 w 846"/>
                <a:gd name="T69" fmla="*/ 0 h 660"/>
                <a:gd name="T70" fmla="*/ 0 w 846"/>
                <a:gd name="T71" fmla="*/ 0 h 660"/>
                <a:gd name="T72" fmla="*/ 0 w 846"/>
                <a:gd name="T73" fmla="*/ 0 h 660"/>
                <a:gd name="T74" fmla="*/ 0 w 846"/>
                <a:gd name="T75" fmla="*/ 0 h 660"/>
                <a:gd name="T76" fmla="*/ 0 w 846"/>
                <a:gd name="T77" fmla="*/ 0 h 660"/>
                <a:gd name="T78" fmla="*/ 0 w 846"/>
                <a:gd name="T79" fmla="*/ 0 h 660"/>
                <a:gd name="T80" fmla="*/ 0 w 846"/>
                <a:gd name="T81" fmla="*/ 0 h 660"/>
                <a:gd name="T82" fmla="*/ 0 w 846"/>
                <a:gd name="T83" fmla="*/ 0 h 660"/>
                <a:gd name="T84" fmla="*/ 0 w 846"/>
                <a:gd name="T85" fmla="*/ 0 h 660"/>
                <a:gd name="T86" fmla="*/ 0 w 846"/>
                <a:gd name="T87" fmla="*/ 0 h 660"/>
                <a:gd name="T88" fmla="*/ 0 w 846"/>
                <a:gd name="T89" fmla="*/ 0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4" name="Mauritania" descr="© INSCALE GmbH, 15.06.2010"/>
            <p:cNvSpPr>
              <a:spLocks/>
            </p:cNvSpPr>
            <p:nvPr/>
          </p:nvSpPr>
          <p:spPr bwMode="gray">
            <a:xfrm>
              <a:off x="4829337" y="2569572"/>
              <a:ext cx="277428" cy="322444"/>
            </a:xfrm>
            <a:custGeom>
              <a:avLst/>
              <a:gdLst>
                <a:gd name="T0" fmla="*/ 0 w 858"/>
                <a:gd name="T1" fmla="*/ 0 h 1002"/>
                <a:gd name="T2" fmla="*/ 0 w 858"/>
                <a:gd name="T3" fmla="*/ 0 h 1002"/>
                <a:gd name="T4" fmla="*/ 0 w 858"/>
                <a:gd name="T5" fmla="*/ 0 h 1002"/>
                <a:gd name="T6" fmla="*/ 0 w 858"/>
                <a:gd name="T7" fmla="*/ 0 h 1002"/>
                <a:gd name="T8" fmla="*/ 0 w 858"/>
                <a:gd name="T9" fmla="*/ 0 h 1002"/>
                <a:gd name="T10" fmla="*/ 0 w 858"/>
                <a:gd name="T11" fmla="*/ 0 h 1002"/>
                <a:gd name="T12" fmla="*/ 0 w 858"/>
                <a:gd name="T13" fmla="*/ 0 h 1002"/>
                <a:gd name="T14" fmla="*/ 0 w 858"/>
                <a:gd name="T15" fmla="*/ 0 h 1002"/>
                <a:gd name="T16" fmla="*/ 0 w 858"/>
                <a:gd name="T17" fmla="*/ 0 h 1002"/>
                <a:gd name="T18" fmla="*/ 0 w 858"/>
                <a:gd name="T19" fmla="*/ 0 h 1002"/>
                <a:gd name="T20" fmla="*/ 0 w 858"/>
                <a:gd name="T21" fmla="*/ 0 h 1002"/>
                <a:gd name="T22" fmla="*/ 0 w 858"/>
                <a:gd name="T23" fmla="*/ 0 h 1002"/>
                <a:gd name="T24" fmla="*/ 0 w 858"/>
                <a:gd name="T25" fmla="*/ 0 h 1002"/>
                <a:gd name="T26" fmla="*/ 0 w 858"/>
                <a:gd name="T27" fmla="*/ 0 h 1002"/>
                <a:gd name="T28" fmla="*/ 0 w 858"/>
                <a:gd name="T29" fmla="*/ 0 h 1002"/>
                <a:gd name="T30" fmla="*/ 0 w 858"/>
                <a:gd name="T31" fmla="*/ 0 h 1002"/>
                <a:gd name="T32" fmla="*/ 0 w 858"/>
                <a:gd name="T33" fmla="*/ 0 h 1002"/>
                <a:gd name="T34" fmla="*/ 0 w 858"/>
                <a:gd name="T35" fmla="*/ 0 h 1002"/>
                <a:gd name="T36" fmla="*/ 0 w 858"/>
                <a:gd name="T37" fmla="*/ 0 h 1002"/>
                <a:gd name="T38" fmla="*/ 0 w 858"/>
                <a:gd name="T39" fmla="*/ 0 h 1002"/>
                <a:gd name="T40" fmla="*/ 0 w 858"/>
                <a:gd name="T41" fmla="*/ 0 h 1002"/>
                <a:gd name="T42" fmla="*/ 0 w 858"/>
                <a:gd name="T43" fmla="*/ 0 h 1002"/>
                <a:gd name="T44" fmla="*/ 0 w 858"/>
                <a:gd name="T45" fmla="*/ 0 h 1002"/>
                <a:gd name="T46" fmla="*/ 0 w 858"/>
                <a:gd name="T47" fmla="*/ 0 h 1002"/>
                <a:gd name="T48" fmla="*/ 0 w 858"/>
                <a:gd name="T49" fmla="*/ 0 h 1002"/>
                <a:gd name="T50" fmla="*/ 0 w 858"/>
                <a:gd name="T51" fmla="*/ 0 h 1002"/>
                <a:gd name="T52" fmla="*/ 0 w 858"/>
                <a:gd name="T53" fmla="*/ 0 h 1002"/>
                <a:gd name="T54" fmla="*/ 0 w 858"/>
                <a:gd name="T55" fmla="*/ 0 h 1002"/>
                <a:gd name="T56" fmla="*/ 0 w 858"/>
                <a:gd name="T57" fmla="*/ 0 h 1002"/>
                <a:gd name="T58" fmla="*/ 0 w 858"/>
                <a:gd name="T59" fmla="*/ 0 h 1002"/>
                <a:gd name="T60" fmla="*/ 0 w 858"/>
                <a:gd name="T61" fmla="*/ 0 h 1002"/>
                <a:gd name="T62" fmla="*/ 0 w 858"/>
                <a:gd name="T63" fmla="*/ 0 h 1002"/>
                <a:gd name="T64" fmla="*/ 0 w 858"/>
                <a:gd name="T65" fmla="*/ 0 h 1002"/>
                <a:gd name="T66" fmla="*/ 0 w 858"/>
                <a:gd name="T67" fmla="*/ 0 h 1002"/>
                <a:gd name="T68" fmla="*/ 0 w 858"/>
                <a:gd name="T69" fmla="*/ 0 h 1002"/>
                <a:gd name="T70" fmla="*/ 0 w 858"/>
                <a:gd name="T71" fmla="*/ 0 h 1002"/>
                <a:gd name="T72" fmla="*/ 0 w 858"/>
                <a:gd name="T73" fmla="*/ 0 h 1002"/>
                <a:gd name="T74" fmla="*/ 0 w 858"/>
                <a:gd name="T75" fmla="*/ 0 h 1002"/>
                <a:gd name="T76" fmla="*/ 0 w 858"/>
                <a:gd name="T77" fmla="*/ 0 h 1002"/>
                <a:gd name="T78" fmla="*/ 0 w 858"/>
                <a:gd name="T79" fmla="*/ 0 h 1002"/>
                <a:gd name="T80" fmla="*/ 0 w 858"/>
                <a:gd name="T81" fmla="*/ 0 h 1002"/>
                <a:gd name="T82" fmla="*/ 0 w 858"/>
                <a:gd name="T83" fmla="*/ 0 h 1002"/>
                <a:gd name="T84" fmla="*/ 0 w 858"/>
                <a:gd name="T85" fmla="*/ 0 h 1002"/>
                <a:gd name="T86" fmla="*/ 0 w 858"/>
                <a:gd name="T87" fmla="*/ 0 h 1002"/>
                <a:gd name="T88" fmla="*/ 0 w 858"/>
                <a:gd name="T89" fmla="*/ 0 h 1002"/>
                <a:gd name="T90" fmla="*/ 0 w 858"/>
                <a:gd name="T91" fmla="*/ 0 h 1002"/>
                <a:gd name="T92" fmla="*/ 0 w 858"/>
                <a:gd name="T93" fmla="*/ 0 h 1002"/>
                <a:gd name="T94" fmla="*/ 0 w 858"/>
                <a:gd name="T95" fmla="*/ 0 h 1002"/>
                <a:gd name="T96" fmla="*/ 0 w 858"/>
                <a:gd name="T97" fmla="*/ 0 h 1002"/>
                <a:gd name="T98" fmla="*/ 0 w 858"/>
                <a:gd name="T99" fmla="*/ 0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5" name="Mali" descr="© INSCALE GmbH, 15.06.2010"/>
            <p:cNvSpPr>
              <a:spLocks/>
            </p:cNvSpPr>
            <p:nvPr/>
          </p:nvSpPr>
          <p:spPr bwMode="gray">
            <a:xfrm>
              <a:off x="4930337" y="2626473"/>
              <a:ext cx="377147" cy="384405"/>
            </a:xfrm>
            <a:custGeom>
              <a:avLst/>
              <a:gdLst>
                <a:gd name="T0" fmla="*/ 0 w 1164"/>
                <a:gd name="T1" fmla="*/ 0 h 1200"/>
                <a:gd name="T2" fmla="*/ 0 w 1164"/>
                <a:gd name="T3" fmla="*/ 0 h 1200"/>
                <a:gd name="T4" fmla="*/ 0 w 1164"/>
                <a:gd name="T5" fmla="*/ 0 h 1200"/>
                <a:gd name="T6" fmla="*/ 0 w 1164"/>
                <a:gd name="T7" fmla="*/ 0 h 1200"/>
                <a:gd name="T8" fmla="*/ 0 w 1164"/>
                <a:gd name="T9" fmla="*/ 0 h 1200"/>
                <a:gd name="T10" fmla="*/ 0 w 1164"/>
                <a:gd name="T11" fmla="*/ 0 h 1200"/>
                <a:gd name="T12" fmla="*/ 0 w 1164"/>
                <a:gd name="T13" fmla="*/ 0 h 1200"/>
                <a:gd name="T14" fmla="*/ 0 w 1164"/>
                <a:gd name="T15" fmla="*/ 0 h 1200"/>
                <a:gd name="T16" fmla="*/ 0 w 1164"/>
                <a:gd name="T17" fmla="*/ 0 h 1200"/>
                <a:gd name="T18" fmla="*/ 0 w 1164"/>
                <a:gd name="T19" fmla="*/ 0 h 1200"/>
                <a:gd name="T20" fmla="*/ 0 w 1164"/>
                <a:gd name="T21" fmla="*/ 0 h 1200"/>
                <a:gd name="T22" fmla="*/ 0 w 1164"/>
                <a:gd name="T23" fmla="*/ 0 h 1200"/>
                <a:gd name="T24" fmla="*/ 0 w 1164"/>
                <a:gd name="T25" fmla="*/ 0 h 1200"/>
                <a:gd name="T26" fmla="*/ 0 w 1164"/>
                <a:gd name="T27" fmla="*/ 0 h 1200"/>
                <a:gd name="T28" fmla="*/ 0 w 1164"/>
                <a:gd name="T29" fmla="*/ 0 h 1200"/>
                <a:gd name="T30" fmla="*/ 0 w 1164"/>
                <a:gd name="T31" fmla="*/ 0 h 1200"/>
                <a:gd name="T32" fmla="*/ 0 w 1164"/>
                <a:gd name="T33" fmla="*/ 0 h 1200"/>
                <a:gd name="T34" fmla="*/ 0 w 1164"/>
                <a:gd name="T35" fmla="*/ 0 h 1200"/>
                <a:gd name="T36" fmla="*/ 0 w 1164"/>
                <a:gd name="T37" fmla="*/ 0 h 1200"/>
                <a:gd name="T38" fmla="*/ 0 w 1164"/>
                <a:gd name="T39" fmla="*/ 0 h 1200"/>
                <a:gd name="T40" fmla="*/ 0 w 1164"/>
                <a:gd name="T41" fmla="*/ 0 h 1200"/>
                <a:gd name="T42" fmla="*/ 0 w 1164"/>
                <a:gd name="T43" fmla="*/ 0 h 1200"/>
                <a:gd name="T44" fmla="*/ 0 w 1164"/>
                <a:gd name="T45" fmla="*/ 0 h 1200"/>
                <a:gd name="T46" fmla="*/ 0 w 1164"/>
                <a:gd name="T47" fmla="*/ 0 h 1200"/>
                <a:gd name="T48" fmla="*/ 0 w 1164"/>
                <a:gd name="T49" fmla="*/ 0 h 1200"/>
                <a:gd name="T50" fmla="*/ 0 w 1164"/>
                <a:gd name="T51" fmla="*/ 0 h 1200"/>
                <a:gd name="T52" fmla="*/ 0 w 1164"/>
                <a:gd name="T53" fmla="*/ 0 h 1200"/>
                <a:gd name="T54" fmla="*/ 0 w 1164"/>
                <a:gd name="T55" fmla="*/ 0 h 1200"/>
                <a:gd name="T56" fmla="*/ 0 w 1164"/>
                <a:gd name="T57" fmla="*/ 0 h 1200"/>
                <a:gd name="T58" fmla="*/ 0 w 1164"/>
                <a:gd name="T59" fmla="*/ 0 h 1200"/>
                <a:gd name="T60" fmla="*/ 0 w 1164"/>
                <a:gd name="T61" fmla="*/ 0 h 1200"/>
                <a:gd name="T62" fmla="*/ 0 w 1164"/>
                <a:gd name="T63" fmla="*/ 0 h 1200"/>
                <a:gd name="T64" fmla="*/ 0 w 1164"/>
                <a:gd name="T65" fmla="*/ 0 h 1200"/>
                <a:gd name="T66" fmla="*/ 0 w 1164"/>
                <a:gd name="T67" fmla="*/ 0 h 1200"/>
                <a:gd name="T68" fmla="*/ 0 w 1164"/>
                <a:gd name="T69" fmla="*/ 0 h 1200"/>
                <a:gd name="T70" fmla="*/ 0 w 1164"/>
                <a:gd name="T71" fmla="*/ 0 h 1200"/>
                <a:gd name="T72" fmla="*/ 0 w 1164"/>
                <a:gd name="T73" fmla="*/ 0 h 1200"/>
                <a:gd name="T74" fmla="*/ 0 w 1164"/>
                <a:gd name="T75" fmla="*/ 0 h 1200"/>
                <a:gd name="T76" fmla="*/ 0 w 1164"/>
                <a:gd name="T77" fmla="*/ 0 h 1200"/>
                <a:gd name="T78" fmla="*/ 0 w 1164"/>
                <a:gd name="T79" fmla="*/ 0 h 1200"/>
                <a:gd name="T80" fmla="*/ 0 w 1164"/>
                <a:gd name="T81" fmla="*/ 0 h 1200"/>
                <a:gd name="T82" fmla="*/ 0 w 1164"/>
                <a:gd name="T83" fmla="*/ 0 h 1200"/>
                <a:gd name="T84" fmla="*/ 0 w 1164"/>
                <a:gd name="T85" fmla="*/ 0 h 1200"/>
                <a:gd name="T86" fmla="*/ 0 w 1164"/>
                <a:gd name="T87" fmla="*/ 0 h 1200"/>
                <a:gd name="T88" fmla="*/ 0 w 1164"/>
                <a:gd name="T89" fmla="*/ 0 h 1200"/>
                <a:gd name="T90" fmla="*/ 0 w 1164"/>
                <a:gd name="T91" fmla="*/ 0 h 1200"/>
                <a:gd name="T92" fmla="*/ 0 w 1164"/>
                <a:gd name="T93" fmla="*/ 0 h 1200"/>
                <a:gd name="T94" fmla="*/ 0 w 1164"/>
                <a:gd name="T95" fmla="*/ 0 h 1200"/>
                <a:gd name="T96" fmla="*/ 0 w 1164"/>
                <a:gd name="T97" fmla="*/ 0 h 1200"/>
                <a:gd name="T98" fmla="*/ 0 w 1164"/>
                <a:gd name="T99" fmla="*/ 0 h 1200"/>
                <a:gd name="T100" fmla="*/ 0 w 1164"/>
                <a:gd name="T101" fmla="*/ 0 h 1200"/>
                <a:gd name="T102" fmla="*/ 0 w 1164"/>
                <a:gd name="T103" fmla="*/ 0 h 1200"/>
                <a:gd name="T104" fmla="*/ 0 w 1164"/>
                <a:gd name="T105" fmla="*/ 0 h 1200"/>
                <a:gd name="T106" fmla="*/ 0 w 1164"/>
                <a:gd name="T107" fmla="*/ 0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8" name="Malawi" descr="© INSCALE GmbH, 15.06.2010"/>
            <p:cNvSpPr>
              <a:spLocks/>
            </p:cNvSpPr>
            <p:nvPr/>
          </p:nvSpPr>
          <p:spPr bwMode="gray">
            <a:xfrm>
              <a:off x="5958224" y="3516673"/>
              <a:ext cx="76708" cy="201054"/>
            </a:xfrm>
            <a:custGeom>
              <a:avLst/>
              <a:gdLst>
                <a:gd name="T0" fmla="*/ 0 w 234"/>
                <a:gd name="T1" fmla="*/ 0 h 624"/>
                <a:gd name="T2" fmla="*/ 0 w 234"/>
                <a:gd name="T3" fmla="*/ 0 h 624"/>
                <a:gd name="T4" fmla="*/ 0 w 234"/>
                <a:gd name="T5" fmla="*/ 0 h 624"/>
                <a:gd name="T6" fmla="*/ 0 w 234"/>
                <a:gd name="T7" fmla="*/ 0 h 624"/>
                <a:gd name="T8" fmla="*/ 0 w 234"/>
                <a:gd name="T9" fmla="*/ 0 h 624"/>
                <a:gd name="T10" fmla="*/ 0 w 234"/>
                <a:gd name="T11" fmla="*/ 0 h 624"/>
                <a:gd name="T12" fmla="*/ 0 w 234"/>
                <a:gd name="T13" fmla="*/ 0 h 624"/>
                <a:gd name="T14" fmla="*/ 0 w 234"/>
                <a:gd name="T15" fmla="*/ 0 h 624"/>
                <a:gd name="T16" fmla="*/ 0 w 234"/>
                <a:gd name="T17" fmla="*/ 0 h 624"/>
                <a:gd name="T18" fmla="*/ 0 w 234"/>
                <a:gd name="T19" fmla="*/ 0 h 624"/>
                <a:gd name="T20" fmla="*/ 0 w 234"/>
                <a:gd name="T21" fmla="*/ 0 h 624"/>
                <a:gd name="T22" fmla="*/ 0 w 234"/>
                <a:gd name="T23" fmla="*/ 0 h 624"/>
                <a:gd name="T24" fmla="*/ 0 w 234"/>
                <a:gd name="T25" fmla="*/ 0 h 624"/>
                <a:gd name="T26" fmla="*/ 0 w 234"/>
                <a:gd name="T27" fmla="*/ 0 h 624"/>
                <a:gd name="T28" fmla="*/ 0 w 234"/>
                <a:gd name="T29" fmla="*/ 0 h 624"/>
                <a:gd name="T30" fmla="*/ 0 w 234"/>
                <a:gd name="T31" fmla="*/ 0 h 624"/>
                <a:gd name="T32" fmla="*/ 0 w 234"/>
                <a:gd name="T33" fmla="*/ 0 h 624"/>
                <a:gd name="T34" fmla="*/ 0 w 234"/>
                <a:gd name="T35" fmla="*/ 0 h 624"/>
                <a:gd name="T36" fmla="*/ 0 w 234"/>
                <a:gd name="T37" fmla="*/ 0 h 624"/>
                <a:gd name="T38" fmla="*/ 0 w 234"/>
                <a:gd name="T39" fmla="*/ 0 h 624"/>
                <a:gd name="T40" fmla="*/ 0 w 234"/>
                <a:gd name="T41" fmla="*/ 0 h 624"/>
                <a:gd name="T42" fmla="*/ 0 w 234"/>
                <a:gd name="T43" fmla="*/ 0 h 624"/>
                <a:gd name="T44" fmla="*/ 0 w 234"/>
                <a:gd name="T45" fmla="*/ 0 h 624"/>
                <a:gd name="T46" fmla="*/ 0 w 234"/>
                <a:gd name="T47" fmla="*/ 0 h 624"/>
                <a:gd name="T48" fmla="*/ 0 w 234"/>
                <a:gd name="T49" fmla="*/ 0 h 624"/>
                <a:gd name="T50" fmla="*/ 0 w 234"/>
                <a:gd name="T51" fmla="*/ 0 h 624"/>
                <a:gd name="T52" fmla="*/ 0 w 234"/>
                <a:gd name="T53" fmla="*/ 0 h 624"/>
                <a:gd name="T54" fmla="*/ 0 w 234"/>
                <a:gd name="T55" fmla="*/ 0 h 624"/>
                <a:gd name="T56" fmla="*/ 0 w 234"/>
                <a:gd name="T57" fmla="*/ 0 h 624"/>
                <a:gd name="T58" fmla="*/ 0 w 234"/>
                <a:gd name="T59" fmla="*/ 0 h 624"/>
                <a:gd name="T60" fmla="*/ 0 w 234"/>
                <a:gd name="T61" fmla="*/ 0 h 624"/>
                <a:gd name="T62" fmla="*/ 0 w 234"/>
                <a:gd name="T63" fmla="*/ 0 h 624"/>
                <a:gd name="T64" fmla="*/ 0 w 234"/>
                <a:gd name="T65" fmla="*/ 0 h 624"/>
                <a:gd name="T66" fmla="*/ 0 w 234"/>
                <a:gd name="T67" fmla="*/ 0 h 624"/>
                <a:gd name="T68" fmla="*/ 0 w 234"/>
                <a:gd name="T69" fmla="*/ 0 h 624"/>
                <a:gd name="T70" fmla="*/ 0 w 234"/>
                <a:gd name="T71" fmla="*/ 0 h 624"/>
                <a:gd name="T72" fmla="*/ 0 w 234"/>
                <a:gd name="T73" fmla="*/ 0 h 624"/>
                <a:gd name="T74" fmla="*/ 0 w 234"/>
                <a:gd name="T75" fmla="*/ 0 h 624"/>
                <a:gd name="T76" fmla="*/ 0 w 234"/>
                <a:gd name="T77" fmla="*/ 0 h 624"/>
                <a:gd name="T78" fmla="*/ 0 w 234"/>
                <a:gd name="T79" fmla="*/ 0 h 624"/>
                <a:gd name="T80" fmla="*/ 0 w 234"/>
                <a:gd name="T81" fmla="*/ 0 h 624"/>
                <a:gd name="T82" fmla="*/ 0 w 234"/>
                <a:gd name="T83" fmla="*/ 0 h 624"/>
                <a:gd name="T84" fmla="*/ 0 w 234"/>
                <a:gd name="T85" fmla="*/ 0 h 624"/>
                <a:gd name="T86" fmla="*/ 0 w 234"/>
                <a:gd name="T87" fmla="*/ 0 h 624"/>
                <a:gd name="T88" fmla="*/ 0 w 234"/>
                <a:gd name="T89" fmla="*/ 0 h 624"/>
                <a:gd name="T90" fmla="*/ 0 w 234"/>
                <a:gd name="T91" fmla="*/ 0 h 624"/>
                <a:gd name="T92" fmla="*/ 0 w 234"/>
                <a:gd name="T93" fmla="*/ 0 h 624"/>
                <a:gd name="T94" fmla="*/ 0 w 234"/>
                <a:gd name="T95" fmla="*/ 0 h 624"/>
                <a:gd name="T96" fmla="*/ 0 w 234"/>
                <a:gd name="T97" fmla="*/ 0 h 624"/>
                <a:gd name="T98" fmla="*/ 0 w 234"/>
                <a:gd name="T99" fmla="*/ 0 h 624"/>
                <a:gd name="T100" fmla="*/ 0 w 234"/>
                <a:gd name="T101" fmla="*/ 0 h 624"/>
                <a:gd name="T102" fmla="*/ 0 w 234"/>
                <a:gd name="T103" fmla="*/ 0 h 624"/>
                <a:gd name="T104" fmla="*/ 0 w 234"/>
                <a:gd name="T105" fmla="*/ 0 h 624"/>
                <a:gd name="T106" fmla="*/ 0 w 234"/>
                <a:gd name="T107" fmla="*/ 0 h 624"/>
                <a:gd name="T108" fmla="*/ 0 w 234"/>
                <a:gd name="T109" fmla="*/ 0 h 624"/>
                <a:gd name="T110" fmla="*/ 0 w 234"/>
                <a:gd name="T111" fmla="*/ 0 h 624"/>
                <a:gd name="T112" fmla="*/ 0 w 234"/>
                <a:gd name="T113" fmla="*/ 0 h 624"/>
                <a:gd name="T114" fmla="*/ 0 w 234"/>
                <a:gd name="T115" fmla="*/ 0 h 624"/>
                <a:gd name="T116" fmla="*/ 0 w 234"/>
                <a:gd name="T117" fmla="*/ 0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9" name="Madagascar" descr="© INSCALE GmbH, 15.06.2010"/>
            <p:cNvSpPr>
              <a:spLocks/>
            </p:cNvSpPr>
            <p:nvPr/>
          </p:nvSpPr>
          <p:spPr bwMode="gray">
            <a:xfrm>
              <a:off x="6180677" y="3590014"/>
              <a:ext cx="191770" cy="350264"/>
            </a:xfrm>
            <a:custGeom>
              <a:avLst/>
              <a:gdLst>
                <a:gd name="T0" fmla="*/ 0 w 594"/>
                <a:gd name="T1" fmla="*/ 0 h 1092"/>
                <a:gd name="T2" fmla="*/ 0 w 594"/>
                <a:gd name="T3" fmla="*/ 0 h 1092"/>
                <a:gd name="T4" fmla="*/ 0 w 594"/>
                <a:gd name="T5" fmla="*/ 0 h 1092"/>
                <a:gd name="T6" fmla="*/ 0 w 594"/>
                <a:gd name="T7" fmla="*/ 0 h 1092"/>
                <a:gd name="T8" fmla="*/ 0 w 594"/>
                <a:gd name="T9" fmla="*/ 0 h 1092"/>
                <a:gd name="T10" fmla="*/ 0 w 594"/>
                <a:gd name="T11" fmla="*/ 0 h 1092"/>
                <a:gd name="T12" fmla="*/ 0 w 594"/>
                <a:gd name="T13" fmla="*/ 0 h 1092"/>
                <a:gd name="T14" fmla="*/ 0 w 594"/>
                <a:gd name="T15" fmla="*/ 0 h 1092"/>
                <a:gd name="T16" fmla="*/ 0 w 594"/>
                <a:gd name="T17" fmla="*/ 0 h 1092"/>
                <a:gd name="T18" fmla="*/ 0 w 594"/>
                <a:gd name="T19" fmla="*/ 0 h 1092"/>
                <a:gd name="T20" fmla="*/ 0 w 594"/>
                <a:gd name="T21" fmla="*/ 0 h 1092"/>
                <a:gd name="T22" fmla="*/ 0 w 594"/>
                <a:gd name="T23" fmla="*/ 0 h 1092"/>
                <a:gd name="T24" fmla="*/ 0 w 594"/>
                <a:gd name="T25" fmla="*/ 0 h 1092"/>
                <a:gd name="T26" fmla="*/ 0 w 594"/>
                <a:gd name="T27" fmla="*/ 0 h 1092"/>
                <a:gd name="T28" fmla="*/ 0 w 594"/>
                <a:gd name="T29" fmla="*/ 0 h 1092"/>
                <a:gd name="T30" fmla="*/ 0 w 594"/>
                <a:gd name="T31" fmla="*/ 0 h 1092"/>
                <a:gd name="T32" fmla="*/ 0 w 594"/>
                <a:gd name="T33" fmla="*/ 0 h 1092"/>
                <a:gd name="T34" fmla="*/ 0 w 594"/>
                <a:gd name="T35" fmla="*/ 0 h 1092"/>
                <a:gd name="T36" fmla="*/ 0 w 594"/>
                <a:gd name="T37" fmla="*/ 0 h 1092"/>
                <a:gd name="T38" fmla="*/ 0 w 594"/>
                <a:gd name="T39" fmla="*/ 0 h 1092"/>
                <a:gd name="T40" fmla="*/ 0 w 594"/>
                <a:gd name="T41" fmla="*/ 0 h 1092"/>
                <a:gd name="T42" fmla="*/ 0 w 594"/>
                <a:gd name="T43" fmla="*/ 0 h 1092"/>
                <a:gd name="T44" fmla="*/ 0 w 594"/>
                <a:gd name="T45" fmla="*/ 0 h 1092"/>
                <a:gd name="T46" fmla="*/ 0 w 594"/>
                <a:gd name="T47" fmla="*/ 0 h 1092"/>
                <a:gd name="T48" fmla="*/ 0 w 594"/>
                <a:gd name="T49" fmla="*/ 0 h 1092"/>
                <a:gd name="T50" fmla="*/ 0 w 594"/>
                <a:gd name="T51" fmla="*/ 0 h 1092"/>
                <a:gd name="T52" fmla="*/ 0 w 594"/>
                <a:gd name="T53" fmla="*/ 0 h 1092"/>
                <a:gd name="T54" fmla="*/ 0 w 594"/>
                <a:gd name="T55" fmla="*/ 0 h 1092"/>
                <a:gd name="T56" fmla="*/ 0 w 594"/>
                <a:gd name="T57" fmla="*/ 0 h 1092"/>
                <a:gd name="T58" fmla="*/ 0 w 594"/>
                <a:gd name="T59" fmla="*/ 0 h 1092"/>
                <a:gd name="T60" fmla="*/ 0 w 594"/>
                <a:gd name="T61" fmla="*/ 0 h 1092"/>
                <a:gd name="T62" fmla="*/ 0 w 594"/>
                <a:gd name="T63" fmla="*/ 0 h 1092"/>
                <a:gd name="T64" fmla="*/ 0 w 594"/>
                <a:gd name="T65" fmla="*/ 0 h 1092"/>
                <a:gd name="T66" fmla="*/ 0 w 594"/>
                <a:gd name="T67" fmla="*/ 0 h 1092"/>
                <a:gd name="T68" fmla="*/ 0 w 594"/>
                <a:gd name="T69" fmla="*/ 0 h 1092"/>
                <a:gd name="T70" fmla="*/ 0 w 594"/>
                <a:gd name="T71" fmla="*/ 0 h 1092"/>
                <a:gd name="T72" fmla="*/ 0 w 594"/>
                <a:gd name="T73" fmla="*/ 0 h 1092"/>
                <a:gd name="T74" fmla="*/ 0 w 594"/>
                <a:gd name="T75" fmla="*/ 0 h 1092"/>
                <a:gd name="T76" fmla="*/ 0 w 594"/>
                <a:gd name="T77" fmla="*/ 0 h 1092"/>
                <a:gd name="T78" fmla="*/ 0 w 594"/>
                <a:gd name="T79" fmla="*/ 0 h 1092"/>
                <a:gd name="T80" fmla="*/ 0 w 594"/>
                <a:gd name="T81" fmla="*/ 0 h 1092"/>
                <a:gd name="T82" fmla="*/ 0 w 594"/>
                <a:gd name="T83" fmla="*/ 0 h 1092"/>
                <a:gd name="T84" fmla="*/ 0 w 594"/>
                <a:gd name="T85" fmla="*/ 0 h 1092"/>
                <a:gd name="T86" fmla="*/ 0 w 594"/>
                <a:gd name="T87" fmla="*/ 0 h 1092"/>
                <a:gd name="T88" fmla="*/ 0 w 594"/>
                <a:gd name="T89" fmla="*/ 0 h 1092"/>
                <a:gd name="T90" fmla="*/ 0 w 594"/>
                <a:gd name="T91" fmla="*/ 0 h 1092"/>
                <a:gd name="T92" fmla="*/ 0 w 594"/>
                <a:gd name="T93" fmla="*/ 0 h 1092"/>
                <a:gd name="T94" fmla="*/ 0 w 594"/>
                <a:gd name="T95" fmla="*/ 0 h 1092"/>
                <a:gd name="T96" fmla="*/ 0 w 594"/>
                <a:gd name="T97" fmla="*/ 0 h 1092"/>
                <a:gd name="T98" fmla="*/ 0 w 594"/>
                <a:gd name="T99" fmla="*/ 0 h 1092"/>
                <a:gd name="T100" fmla="*/ 0 w 594"/>
                <a:gd name="T101" fmla="*/ 0 h 1092"/>
                <a:gd name="T102" fmla="*/ 0 w 594"/>
                <a:gd name="T103" fmla="*/ 0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4" name="Libya" descr="© INSCALE GmbH, 15.06.2010"/>
            <p:cNvSpPr>
              <a:spLocks/>
            </p:cNvSpPr>
            <p:nvPr/>
          </p:nvSpPr>
          <p:spPr bwMode="gray">
            <a:xfrm>
              <a:off x="5423825" y="2414039"/>
              <a:ext cx="356692" cy="356586"/>
            </a:xfrm>
            <a:custGeom>
              <a:avLst/>
              <a:gdLst>
                <a:gd name="T0" fmla="*/ 0 w 1098"/>
                <a:gd name="T1" fmla="*/ 0 h 1110"/>
                <a:gd name="T2" fmla="*/ 0 w 1098"/>
                <a:gd name="T3" fmla="*/ 0 h 1110"/>
                <a:gd name="T4" fmla="*/ 0 w 1098"/>
                <a:gd name="T5" fmla="*/ 0 h 1110"/>
                <a:gd name="T6" fmla="*/ 0 w 1098"/>
                <a:gd name="T7" fmla="*/ 0 h 1110"/>
                <a:gd name="T8" fmla="*/ 0 w 1098"/>
                <a:gd name="T9" fmla="*/ 0 h 1110"/>
                <a:gd name="T10" fmla="*/ 0 w 1098"/>
                <a:gd name="T11" fmla="*/ 0 h 1110"/>
                <a:gd name="T12" fmla="*/ 0 w 1098"/>
                <a:gd name="T13" fmla="*/ 0 h 1110"/>
                <a:gd name="T14" fmla="*/ 0 w 1098"/>
                <a:gd name="T15" fmla="*/ 0 h 1110"/>
                <a:gd name="T16" fmla="*/ 0 w 1098"/>
                <a:gd name="T17" fmla="*/ 0 h 1110"/>
                <a:gd name="T18" fmla="*/ 0 w 1098"/>
                <a:gd name="T19" fmla="*/ 0 h 1110"/>
                <a:gd name="T20" fmla="*/ 0 w 1098"/>
                <a:gd name="T21" fmla="*/ 0 h 1110"/>
                <a:gd name="T22" fmla="*/ 0 w 1098"/>
                <a:gd name="T23" fmla="*/ 0 h 1110"/>
                <a:gd name="T24" fmla="*/ 0 w 1098"/>
                <a:gd name="T25" fmla="*/ 0 h 1110"/>
                <a:gd name="T26" fmla="*/ 0 w 1098"/>
                <a:gd name="T27" fmla="*/ 0 h 1110"/>
                <a:gd name="T28" fmla="*/ 0 w 1098"/>
                <a:gd name="T29" fmla="*/ 0 h 1110"/>
                <a:gd name="T30" fmla="*/ 0 w 1098"/>
                <a:gd name="T31" fmla="*/ 0 h 1110"/>
                <a:gd name="T32" fmla="*/ 0 w 1098"/>
                <a:gd name="T33" fmla="*/ 0 h 1110"/>
                <a:gd name="T34" fmla="*/ 0 w 1098"/>
                <a:gd name="T35" fmla="*/ 0 h 1110"/>
                <a:gd name="T36" fmla="*/ 0 w 1098"/>
                <a:gd name="T37" fmla="*/ 0 h 1110"/>
                <a:gd name="T38" fmla="*/ 0 w 1098"/>
                <a:gd name="T39" fmla="*/ 0 h 1110"/>
                <a:gd name="T40" fmla="*/ 0 w 1098"/>
                <a:gd name="T41" fmla="*/ 0 h 1110"/>
                <a:gd name="T42" fmla="*/ 0 w 1098"/>
                <a:gd name="T43" fmla="*/ 0 h 1110"/>
                <a:gd name="T44" fmla="*/ 0 w 1098"/>
                <a:gd name="T45" fmla="*/ 0 h 1110"/>
                <a:gd name="T46" fmla="*/ 0 w 1098"/>
                <a:gd name="T47" fmla="*/ 0 h 1110"/>
                <a:gd name="T48" fmla="*/ 0 w 1098"/>
                <a:gd name="T49" fmla="*/ 0 h 1110"/>
                <a:gd name="T50" fmla="*/ 0 w 1098"/>
                <a:gd name="T51" fmla="*/ 0 h 1110"/>
                <a:gd name="T52" fmla="*/ 0 w 1098"/>
                <a:gd name="T53" fmla="*/ 0 h 1110"/>
                <a:gd name="T54" fmla="*/ 0 w 1098"/>
                <a:gd name="T55" fmla="*/ 0 h 1110"/>
                <a:gd name="T56" fmla="*/ 0 w 1098"/>
                <a:gd name="T57" fmla="*/ 0 h 1110"/>
                <a:gd name="T58" fmla="*/ 0 w 1098"/>
                <a:gd name="T59" fmla="*/ 0 h 1110"/>
                <a:gd name="T60" fmla="*/ 0 w 1098"/>
                <a:gd name="T61" fmla="*/ 0 h 1110"/>
                <a:gd name="T62" fmla="*/ 0 w 1098"/>
                <a:gd name="T63" fmla="*/ 0 h 1110"/>
                <a:gd name="T64" fmla="*/ 0 w 1098"/>
                <a:gd name="T65" fmla="*/ 0 h 1110"/>
                <a:gd name="T66" fmla="*/ 0 w 1098"/>
                <a:gd name="T67" fmla="*/ 0 h 1110"/>
                <a:gd name="T68" fmla="*/ 0 w 1098"/>
                <a:gd name="T69" fmla="*/ 0 h 1110"/>
                <a:gd name="T70" fmla="*/ 0 w 1098"/>
                <a:gd name="T71" fmla="*/ 0 h 1110"/>
                <a:gd name="T72" fmla="*/ 0 w 1098"/>
                <a:gd name="T73" fmla="*/ 0 h 1110"/>
                <a:gd name="T74" fmla="*/ 0 w 1098"/>
                <a:gd name="T75" fmla="*/ 0 h 1110"/>
                <a:gd name="T76" fmla="*/ 0 w 1098"/>
                <a:gd name="T77" fmla="*/ 0 h 1110"/>
                <a:gd name="T78" fmla="*/ 0 w 1098"/>
                <a:gd name="T79" fmla="*/ 0 h 1110"/>
                <a:gd name="T80" fmla="*/ 0 w 1098"/>
                <a:gd name="T81" fmla="*/ 0 h 1110"/>
                <a:gd name="T82" fmla="*/ 0 w 1098"/>
                <a:gd name="T83" fmla="*/ 0 h 1110"/>
                <a:gd name="T84" fmla="*/ 0 w 1098"/>
                <a:gd name="T85" fmla="*/ 0 h 1110"/>
                <a:gd name="T86" fmla="*/ 0 w 1098"/>
                <a:gd name="T87" fmla="*/ 0 h 1110"/>
                <a:gd name="T88" fmla="*/ 0 w 1098"/>
                <a:gd name="T89" fmla="*/ 0 h 1110"/>
                <a:gd name="T90" fmla="*/ 0 w 1098"/>
                <a:gd name="T91" fmla="*/ 0 h 1110"/>
                <a:gd name="T92" fmla="*/ 0 w 1098"/>
                <a:gd name="T93" fmla="*/ 0 h 1110"/>
                <a:gd name="T94" fmla="*/ 0 w 1098"/>
                <a:gd name="T95" fmla="*/ 0 h 1110"/>
                <a:gd name="T96" fmla="*/ 0 w 1098"/>
                <a:gd name="T97" fmla="*/ 0 h 1110"/>
                <a:gd name="T98" fmla="*/ 0 w 1098"/>
                <a:gd name="T99" fmla="*/ 0 h 1110"/>
                <a:gd name="T100" fmla="*/ 0 w 1098"/>
                <a:gd name="T101" fmla="*/ 0 h 1110"/>
                <a:gd name="T102" fmla="*/ 0 w 1098"/>
                <a:gd name="T103" fmla="*/ 0 h 1110"/>
                <a:gd name="T104" fmla="*/ 0 w 1098"/>
                <a:gd name="T105" fmla="*/ 0 h 1110"/>
                <a:gd name="T106" fmla="*/ 0 w 1098"/>
                <a:gd name="T107" fmla="*/ 0 h 1110"/>
                <a:gd name="T108" fmla="*/ 0 w 1098"/>
                <a:gd name="T109" fmla="*/ 0 h 1110"/>
                <a:gd name="T110" fmla="*/ 0 w 1098"/>
                <a:gd name="T111" fmla="*/ 0 h 1110"/>
                <a:gd name="T112" fmla="*/ 0 w 1098"/>
                <a:gd name="T113" fmla="*/ 0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5" name="Liberia" descr="© INSCALE GmbH, 15.06.2010"/>
            <p:cNvSpPr>
              <a:spLocks/>
            </p:cNvSpPr>
            <p:nvPr/>
          </p:nvSpPr>
          <p:spPr bwMode="gray">
            <a:xfrm>
              <a:off x="4938007" y="3051342"/>
              <a:ext cx="100998" cy="110011"/>
            </a:xfrm>
            <a:custGeom>
              <a:avLst/>
              <a:gdLst>
                <a:gd name="T0" fmla="*/ 0 w 312"/>
                <a:gd name="T1" fmla="*/ 0 h 342"/>
                <a:gd name="T2" fmla="*/ 0 w 312"/>
                <a:gd name="T3" fmla="*/ 0 h 342"/>
                <a:gd name="T4" fmla="*/ 0 w 312"/>
                <a:gd name="T5" fmla="*/ 0 h 342"/>
                <a:gd name="T6" fmla="*/ 0 w 312"/>
                <a:gd name="T7" fmla="*/ 0 h 342"/>
                <a:gd name="T8" fmla="*/ 0 w 312"/>
                <a:gd name="T9" fmla="*/ 0 h 342"/>
                <a:gd name="T10" fmla="*/ 0 w 312"/>
                <a:gd name="T11" fmla="*/ 0 h 342"/>
                <a:gd name="T12" fmla="*/ 0 w 312"/>
                <a:gd name="T13" fmla="*/ 0 h 342"/>
                <a:gd name="T14" fmla="*/ 0 w 312"/>
                <a:gd name="T15" fmla="*/ 0 h 342"/>
                <a:gd name="T16" fmla="*/ 0 w 312"/>
                <a:gd name="T17" fmla="*/ 0 h 342"/>
                <a:gd name="T18" fmla="*/ 0 w 312"/>
                <a:gd name="T19" fmla="*/ 0 h 342"/>
                <a:gd name="T20" fmla="*/ 0 w 312"/>
                <a:gd name="T21" fmla="*/ 0 h 342"/>
                <a:gd name="T22" fmla="*/ 0 w 312"/>
                <a:gd name="T23" fmla="*/ 0 h 342"/>
                <a:gd name="T24" fmla="*/ 0 w 312"/>
                <a:gd name="T25" fmla="*/ 0 h 342"/>
                <a:gd name="T26" fmla="*/ 0 w 312"/>
                <a:gd name="T27" fmla="*/ 0 h 342"/>
                <a:gd name="T28" fmla="*/ 0 w 312"/>
                <a:gd name="T29" fmla="*/ 0 h 342"/>
                <a:gd name="T30" fmla="*/ 0 w 312"/>
                <a:gd name="T31" fmla="*/ 0 h 342"/>
                <a:gd name="T32" fmla="*/ 0 w 312"/>
                <a:gd name="T33" fmla="*/ 0 h 342"/>
                <a:gd name="T34" fmla="*/ 0 w 312"/>
                <a:gd name="T35" fmla="*/ 0 h 342"/>
                <a:gd name="T36" fmla="*/ 0 w 312"/>
                <a:gd name="T37" fmla="*/ 0 h 342"/>
                <a:gd name="T38" fmla="*/ 0 w 312"/>
                <a:gd name="T39" fmla="*/ 0 h 342"/>
                <a:gd name="T40" fmla="*/ 0 w 312"/>
                <a:gd name="T41" fmla="*/ 0 h 342"/>
                <a:gd name="T42" fmla="*/ 0 w 312"/>
                <a:gd name="T43" fmla="*/ 0 h 342"/>
                <a:gd name="T44" fmla="*/ 0 w 312"/>
                <a:gd name="T45" fmla="*/ 0 h 342"/>
                <a:gd name="T46" fmla="*/ 0 w 312"/>
                <a:gd name="T47" fmla="*/ 0 h 342"/>
                <a:gd name="T48" fmla="*/ 0 w 312"/>
                <a:gd name="T49" fmla="*/ 0 h 342"/>
                <a:gd name="T50" fmla="*/ 0 w 312"/>
                <a:gd name="T51" fmla="*/ 0 h 342"/>
                <a:gd name="T52" fmla="*/ 0 w 312"/>
                <a:gd name="T53" fmla="*/ 0 h 342"/>
                <a:gd name="T54" fmla="*/ 0 w 312"/>
                <a:gd name="T55" fmla="*/ 0 h 342"/>
                <a:gd name="T56" fmla="*/ 0 w 312"/>
                <a:gd name="T57" fmla="*/ 0 h 342"/>
                <a:gd name="T58" fmla="*/ 0 w 312"/>
                <a:gd name="T59" fmla="*/ 0 h 342"/>
                <a:gd name="T60" fmla="*/ 0 w 312"/>
                <a:gd name="T61" fmla="*/ 0 h 342"/>
                <a:gd name="T62" fmla="*/ 0 w 312"/>
                <a:gd name="T63" fmla="*/ 0 h 342"/>
                <a:gd name="T64" fmla="*/ 0 w 312"/>
                <a:gd name="T65" fmla="*/ 0 h 342"/>
                <a:gd name="T66" fmla="*/ 0 w 312"/>
                <a:gd name="T67" fmla="*/ 0 h 342"/>
                <a:gd name="T68" fmla="*/ 0 w 312"/>
                <a:gd name="T69" fmla="*/ 0 h 342"/>
                <a:gd name="T70" fmla="*/ 0 w 312"/>
                <a:gd name="T71" fmla="*/ 0 h 342"/>
                <a:gd name="T72" fmla="*/ 0 w 312"/>
                <a:gd name="T73" fmla="*/ 0 h 342"/>
                <a:gd name="T74" fmla="*/ 0 w 312"/>
                <a:gd name="T75" fmla="*/ 0 h 342"/>
                <a:gd name="T76" fmla="*/ 0 w 312"/>
                <a:gd name="T77" fmla="*/ 0 h 342"/>
                <a:gd name="T78" fmla="*/ 0 w 312"/>
                <a:gd name="T79" fmla="*/ 0 h 342"/>
                <a:gd name="T80" fmla="*/ 0 w 312"/>
                <a:gd name="T81" fmla="*/ 0 h 342"/>
                <a:gd name="T82" fmla="*/ 0 w 312"/>
                <a:gd name="T83" fmla="*/ 0 h 342"/>
                <a:gd name="T84" fmla="*/ 0 w 312"/>
                <a:gd name="T85" fmla="*/ 0 h 342"/>
                <a:gd name="T86" fmla="*/ 0 w 312"/>
                <a:gd name="T87" fmla="*/ 0 h 342"/>
                <a:gd name="T88" fmla="*/ 0 w 312"/>
                <a:gd name="T89" fmla="*/ 0 h 342"/>
                <a:gd name="T90" fmla="*/ 0 w 312"/>
                <a:gd name="T91" fmla="*/ 0 h 342"/>
                <a:gd name="T92" fmla="*/ 0 w 312"/>
                <a:gd name="T93" fmla="*/ 0 h 342"/>
                <a:gd name="T94" fmla="*/ 0 w 312"/>
                <a:gd name="T95" fmla="*/ 0 h 342"/>
                <a:gd name="T96" fmla="*/ 0 w 312"/>
                <a:gd name="T97" fmla="*/ 0 h 342"/>
                <a:gd name="T98" fmla="*/ 0 w 312"/>
                <a:gd name="T99" fmla="*/ 0 h 342"/>
                <a:gd name="T100" fmla="*/ 0 w 312"/>
                <a:gd name="T101" fmla="*/ 0 h 342"/>
                <a:gd name="T102" fmla="*/ 0 w 312"/>
                <a:gd name="T103" fmla="*/ 0 h 342"/>
                <a:gd name="T104" fmla="*/ 0 w 312"/>
                <a:gd name="T105" fmla="*/ 0 h 342"/>
                <a:gd name="T106" fmla="*/ 0 w 312"/>
                <a:gd name="T107" fmla="*/ 0 h 342"/>
                <a:gd name="T108" fmla="*/ 0 w 312"/>
                <a:gd name="T109" fmla="*/ 0 h 342"/>
                <a:gd name="T110" fmla="*/ 0 w 312"/>
                <a:gd name="T111" fmla="*/ 0 h 342"/>
                <a:gd name="T112" fmla="*/ 0 w 312"/>
                <a:gd name="T113" fmla="*/ 0 h 342"/>
                <a:gd name="T114" fmla="*/ 0 w 312"/>
                <a:gd name="T115" fmla="*/ 0 h 342"/>
                <a:gd name="T116" fmla="*/ 0 w 312"/>
                <a:gd name="T117" fmla="*/ 0 h 342"/>
                <a:gd name="T118" fmla="*/ 0 w 312"/>
                <a:gd name="T119" fmla="*/ 0 h 342"/>
                <a:gd name="T120" fmla="*/ 0 w 312"/>
                <a:gd name="T121" fmla="*/ 0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6" name="Lesotho" descr="© INSCALE GmbH, 15.06.2010"/>
            <p:cNvSpPr>
              <a:spLocks/>
            </p:cNvSpPr>
            <p:nvPr/>
          </p:nvSpPr>
          <p:spPr bwMode="gray">
            <a:xfrm>
              <a:off x="5816314" y="4013618"/>
              <a:ext cx="54974" cy="51844"/>
            </a:xfrm>
            <a:custGeom>
              <a:avLst/>
              <a:gdLst>
                <a:gd name="T0" fmla="*/ 0 w 168"/>
                <a:gd name="T1" fmla="*/ 0 h 162"/>
                <a:gd name="T2" fmla="*/ 0 w 168"/>
                <a:gd name="T3" fmla="*/ 0 h 162"/>
                <a:gd name="T4" fmla="*/ 0 w 168"/>
                <a:gd name="T5" fmla="*/ 0 h 162"/>
                <a:gd name="T6" fmla="*/ 0 w 168"/>
                <a:gd name="T7" fmla="*/ 0 h 162"/>
                <a:gd name="T8" fmla="*/ 0 w 168"/>
                <a:gd name="T9" fmla="*/ 0 h 162"/>
                <a:gd name="T10" fmla="*/ 0 w 168"/>
                <a:gd name="T11" fmla="*/ 0 h 162"/>
                <a:gd name="T12" fmla="*/ 0 w 168"/>
                <a:gd name="T13" fmla="*/ 0 h 162"/>
                <a:gd name="T14" fmla="*/ 0 w 168"/>
                <a:gd name="T15" fmla="*/ 0 h 162"/>
                <a:gd name="T16" fmla="*/ 0 w 168"/>
                <a:gd name="T17" fmla="*/ 0 h 162"/>
                <a:gd name="T18" fmla="*/ 0 w 168"/>
                <a:gd name="T19" fmla="*/ 0 h 162"/>
                <a:gd name="T20" fmla="*/ 0 w 168"/>
                <a:gd name="T21" fmla="*/ 0 h 162"/>
                <a:gd name="T22" fmla="*/ 0 w 168"/>
                <a:gd name="T23" fmla="*/ 0 h 162"/>
                <a:gd name="T24" fmla="*/ 0 w 168"/>
                <a:gd name="T25" fmla="*/ 0 h 162"/>
                <a:gd name="T26" fmla="*/ 0 w 168"/>
                <a:gd name="T27" fmla="*/ 0 h 162"/>
                <a:gd name="T28" fmla="*/ 0 w 168"/>
                <a:gd name="T29" fmla="*/ 0 h 162"/>
                <a:gd name="T30" fmla="*/ 0 w 168"/>
                <a:gd name="T31" fmla="*/ 0 h 162"/>
                <a:gd name="T32" fmla="*/ 0 w 168"/>
                <a:gd name="T33" fmla="*/ 0 h 162"/>
                <a:gd name="T34" fmla="*/ 0 w 168"/>
                <a:gd name="T35" fmla="*/ 0 h 162"/>
                <a:gd name="T36" fmla="*/ 0 w 168"/>
                <a:gd name="T37" fmla="*/ 0 h 162"/>
                <a:gd name="T38" fmla="*/ 0 w 168"/>
                <a:gd name="T39" fmla="*/ 0 h 162"/>
                <a:gd name="T40" fmla="*/ 0 w 168"/>
                <a:gd name="T41" fmla="*/ 0 h 162"/>
                <a:gd name="T42" fmla="*/ 0 w 168"/>
                <a:gd name="T43" fmla="*/ 0 h 162"/>
                <a:gd name="T44" fmla="*/ 0 w 168"/>
                <a:gd name="T45" fmla="*/ 0 h 162"/>
                <a:gd name="T46" fmla="*/ 0 w 168"/>
                <a:gd name="T47" fmla="*/ 0 h 162"/>
                <a:gd name="T48" fmla="*/ 0 w 168"/>
                <a:gd name="T49" fmla="*/ 0 h 162"/>
                <a:gd name="T50" fmla="*/ 0 w 168"/>
                <a:gd name="T51" fmla="*/ 0 h 162"/>
                <a:gd name="T52" fmla="*/ 0 w 168"/>
                <a:gd name="T53" fmla="*/ 0 h 162"/>
                <a:gd name="T54" fmla="*/ 0 w 168"/>
                <a:gd name="T55" fmla="*/ 0 h 162"/>
                <a:gd name="T56" fmla="*/ 0 w 168"/>
                <a:gd name="T57" fmla="*/ 0 h 162"/>
                <a:gd name="T58" fmla="*/ 0 w 168"/>
                <a:gd name="T59" fmla="*/ 0 h 162"/>
                <a:gd name="T60" fmla="*/ 0 w 168"/>
                <a:gd name="T61" fmla="*/ 0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1" name="Kuwait" descr="© INSCALE GmbH, 15.06.2010"/>
            <p:cNvSpPr>
              <a:spLocks/>
            </p:cNvSpPr>
            <p:nvPr/>
          </p:nvSpPr>
          <p:spPr bwMode="gray">
            <a:xfrm>
              <a:off x="6252271" y="2497495"/>
              <a:ext cx="44746" cy="37935"/>
            </a:xfrm>
            <a:custGeom>
              <a:avLst/>
              <a:gdLst>
                <a:gd name="T0" fmla="*/ 0 w 138"/>
                <a:gd name="T1" fmla="*/ 0 h 120"/>
                <a:gd name="T2" fmla="*/ 0 w 138"/>
                <a:gd name="T3" fmla="*/ 0 h 120"/>
                <a:gd name="T4" fmla="*/ 0 w 138"/>
                <a:gd name="T5" fmla="*/ 0 h 120"/>
                <a:gd name="T6" fmla="*/ 0 w 138"/>
                <a:gd name="T7" fmla="*/ 0 h 120"/>
                <a:gd name="T8" fmla="*/ 0 w 138"/>
                <a:gd name="T9" fmla="*/ 0 h 120"/>
                <a:gd name="T10" fmla="*/ 0 w 138"/>
                <a:gd name="T11" fmla="*/ 0 h 120"/>
                <a:gd name="T12" fmla="*/ 0 w 138"/>
                <a:gd name="T13" fmla="*/ 0 h 120"/>
                <a:gd name="T14" fmla="*/ 0 w 138"/>
                <a:gd name="T15" fmla="*/ 0 h 120"/>
                <a:gd name="T16" fmla="*/ 0 w 138"/>
                <a:gd name="T17" fmla="*/ 0 h 120"/>
                <a:gd name="T18" fmla="*/ 0 w 138"/>
                <a:gd name="T19" fmla="*/ 0 h 120"/>
                <a:gd name="T20" fmla="*/ 0 w 138"/>
                <a:gd name="T21" fmla="*/ 0 h 120"/>
                <a:gd name="T22" fmla="*/ 0 w 138"/>
                <a:gd name="T23" fmla="*/ 0 h 120"/>
                <a:gd name="T24" fmla="*/ 0 w 138"/>
                <a:gd name="T25" fmla="*/ 0 h 120"/>
                <a:gd name="T26" fmla="*/ 0 w 138"/>
                <a:gd name="T27" fmla="*/ 0 h 120"/>
                <a:gd name="T28" fmla="*/ 0 w 138"/>
                <a:gd name="T29" fmla="*/ 0 h 120"/>
                <a:gd name="T30" fmla="*/ 0 w 138"/>
                <a:gd name="T31" fmla="*/ 0 h 120"/>
                <a:gd name="T32" fmla="*/ 0 w 138"/>
                <a:gd name="T33" fmla="*/ 0 h 120"/>
                <a:gd name="T34" fmla="*/ 0 w 138"/>
                <a:gd name="T35" fmla="*/ 0 h 120"/>
                <a:gd name="T36" fmla="*/ 0 w 138"/>
                <a:gd name="T37" fmla="*/ 0 h 120"/>
                <a:gd name="T38" fmla="*/ 0 w 138"/>
                <a:gd name="T39" fmla="*/ 0 h 120"/>
                <a:gd name="T40" fmla="*/ 0 w 138"/>
                <a:gd name="T41" fmla="*/ 0 h 120"/>
                <a:gd name="T42" fmla="*/ 0 w 138"/>
                <a:gd name="T43" fmla="*/ 0 h 120"/>
                <a:gd name="T44" fmla="*/ 0 w 138"/>
                <a:gd name="T45" fmla="*/ 0 h 120"/>
                <a:gd name="T46" fmla="*/ 0 w 138"/>
                <a:gd name="T47" fmla="*/ 0 h 120"/>
                <a:gd name="T48" fmla="*/ 0 w 138"/>
                <a:gd name="T49" fmla="*/ 0 h 120"/>
                <a:gd name="T50" fmla="*/ 0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4" name="Kenya" descr="© INSCALE GmbH, 15.06.2010"/>
            <p:cNvSpPr>
              <a:spLocks/>
            </p:cNvSpPr>
            <p:nvPr/>
          </p:nvSpPr>
          <p:spPr bwMode="gray">
            <a:xfrm>
              <a:off x="5994021" y="3151237"/>
              <a:ext cx="182820" cy="245311"/>
            </a:xfrm>
            <a:custGeom>
              <a:avLst/>
              <a:gdLst>
                <a:gd name="T0" fmla="*/ 0 w 564"/>
                <a:gd name="T1" fmla="*/ 0 h 762"/>
                <a:gd name="T2" fmla="*/ 0 w 564"/>
                <a:gd name="T3" fmla="*/ 0 h 762"/>
                <a:gd name="T4" fmla="*/ 0 w 564"/>
                <a:gd name="T5" fmla="*/ 0 h 762"/>
                <a:gd name="T6" fmla="*/ 0 w 564"/>
                <a:gd name="T7" fmla="*/ 0 h 762"/>
                <a:gd name="T8" fmla="*/ 0 w 564"/>
                <a:gd name="T9" fmla="*/ 0 h 762"/>
                <a:gd name="T10" fmla="*/ 0 w 564"/>
                <a:gd name="T11" fmla="*/ 0 h 762"/>
                <a:gd name="T12" fmla="*/ 0 w 564"/>
                <a:gd name="T13" fmla="*/ 0 h 762"/>
                <a:gd name="T14" fmla="*/ 0 w 564"/>
                <a:gd name="T15" fmla="*/ 0 h 762"/>
                <a:gd name="T16" fmla="*/ 0 w 564"/>
                <a:gd name="T17" fmla="*/ 0 h 762"/>
                <a:gd name="T18" fmla="*/ 0 w 564"/>
                <a:gd name="T19" fmla="*/ 0 h 762"/>
                <a:gd name="T20" fmla="*/ 0 w 564"/>
                <a:gd name="T21" fmla="*/ 0 h 762"/>
                <a:gd name="T22" fmla="*/ 0 w 564"/>
                <a:gd name="T23" fmla="*/ 0 h 762"/>
                <a:gd name="T24" fmla="*/ 0 w 564"/>
                <a:gd name="T25" fmla="*/ 0 h 762"/>
                <a:gd name="T26" fmla="*/ 0 w 564"/>
                <a:gd name="T27" fmla="*/ 0 h 762"/>
                <a:gd name="T28" fmla="*/ 0 w 564"/>
                <a:gd name="T29" fmla="*/ 0 h 762"/>
                <a:gd name="T30" fmla="*/ 0 w 564"/>
                <a:gd name="T31" fmla="*/ 0 h 762"/>
                <a:gd name="T32" fmla="*/ 0 w 564"/>
                <a:gd name="T33" fmla="*/ 0 h 762"/>
                <a:gd name="T34" fmla="*/ 0 w 564"/>
                <a:gd name="T35" fmla="*/ 0 h 762"/>
                <a:gd name="T36" fmla="*/ 0 w 564"/>
                <a:gd name="T37" fmla="*/ 0 h 762"/>
                <a:gd name="T38" fmla="*/ 0 w 564"/>
                <a:gd name="T39" fmla="*/ 0 h 762"/>
                <a:gd name="T40" fmla="*/ 0 w 564"/>
                <a:gd name="T41" fmla="*/ 0 h 762"/>
                <a:gd name="T42" fmla="*/ 0 w 564"/>
                <a:gd name="T43" fmla="*/ 0 h 762"/>
                <a:gd name="T44" fmla="*/ 0 w 564"/>
                <a:gd name="T45" fmla="*/ 0 h 762"/>
                <a:gd name="T46" fmla="*/ 0 w 564"/>
                <a:gd name="T47" fmla="*/ 0 h 762"/>
                <a:gd name="T48" fmla="*/ 0 w 564"/>
                <a:gd name="T49" fmla="*/ 0 h 762"/>
                <a:gd name="T50" fmla="*/ 0 w 564"/>
                <a:gd name="T51" fmla="*/ 0 h 762"/>
                <a:gd name="T52" fmla="*/ 0 w 564"/>
                <a:gd name="T53" fmla="*/ 0 h 762"/>
                <a:gd name="T54" fmla="*/ 0 w 564"/>
                <a:gd name="T55" fmla="*/ 0 h 762"/>
                <a:gd name="T56" fmla="*/ 0 w 564"/>
                <a:gd name="T57" fmla="*/ 0 h 762"/>
                <a:gd name="T58" fmla="*/ 0 w 564"/>
                <a:gd name="T59" fmla="*/ 0 h 762"/>
                <a:gd name="T60" fmla="*/ 0 w 564"/>
                <a:gd name="T61" fmla="*/ 0 h 762"/>
                <a:gd name="T62" fmla="*/ 0 w 564"/>
                <a:gd name="T63" fmla="*/ 0 h 762"/>
                <a:gd name="T64" fmla="*/ 0 w 564"/>
                <a:gd name="T65" fmla="*/ 0 h 762"/>
                <a:gd name="T66" fmla="*/ 0 w 564"/>
                <a:gd name="T67" fmla="*/ 0 h 762"/>
                <a:gd name="T68" fmla="*/ 0 w 564"/>
                <a:gd name="T69" fmla="*/ 0 h 762"/>
                <a:gd name="T70" fmla="*/ 0 w 564"/>
                <a:gd name="T71" fmla="*/ 0 h 762"/>
                <a:gd name="T72" fmla="*/ 0 w 564"/>
                <a:gd name="T73" fmla="*/ 0 h 762"/>
                <a:gd name="T74" fmla="*/ 0 w 564"/>
                <a:gd name="T75" fmla="*/ 0 h 762"/>
                <a:gd name="T76" fmla="*/ 0 w 564"/>
                <a:gd name="T77" fmla="*/ 0 h 762"/>
                <a:gd name="T78" fmla="*/ 0 w 564"/>
                <a:gd name="T79" fmla="*/ 0 h 762"/>
                <a:gd name="T80" fmla="*/ 0 w 564"/>
                <a:gd name="T81" fmla="*/ 0 h 762"/>
                <a:gd name="T82" fmla="*/ 0 w 564"/>
                <a:gd name="T83" fmla="*/ 0 h 762"/>
                <a:gd name="T84" fmla="*/ 0 w 564"/>
                <a:gd name="T85" fmla="*/ 0 h 762"/>
                <a:gd name="T86" fmla="*/ 0 w 564"/>
                <a:gd name="T87" fmla="*/ 0 h 762"/>
                <a:gd name="T88" fmla="*/ 0 w 564"/>
                <a:gd name="T89" fmla="*/ 0 h 762"/>
                <a:gd name="T90" fmla="*/ 0 w 564"/>
                <a:gd name="T91" fmla="*/ 0 h 762"/>
                <a:gd name="T92" fmla="*/ 0 w 564"/>
                <a:gd name="T93" fmla="*/ 0 h 762"/>
                <a:gd name="T94" fmla="*/ 0 w 564"/>
                <a:gd name="T95" fmla="*/ 0 h 762"/>
                <a:gd name="T96" fmla="*/ 0 w 564"/>
                <a:gd name="T97" fmla="*/ 0 h 762"/>
                <a:gd name="T98" fmla="*/ 0 w 564"/>
                <a:gd name="T99" fmla="*/ 0 h 762"/>
                <a:gd name="T100" fmla="*/ 0 w 564"/>
                <a:gd name="T101" fmla="*/ 0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6" name="Jordan" descr="© INSCALE GmbH, 15.06.2010"/>
            <p:cNvSpPr>
              <a:spLocks/>
            </p:cNvSpPr>
            <p:nvPr/>
          </p:nvSpPr>
          <p:spPr bwMode="gray">
            <a:xfrm>
              <a:off x="5994021" y="2411510"/>
              <a:ext cx="90771" cy="108746"/>
            </a:xfrm>
            <a:custGeom>
              <a:avLst/>
              <a:gdLst>
                <a:gd name="T0" fmla="*/ 0 w 282"/>
                <a:gd name="T1" fmla="*/ 0 h 336"/>
                <a:gd name="T2" fmla="*/ 0 w 282"/>
                <a:gd name="T3" fmla="*/ 0 h 336"/>
                <a:gd name="T4" fmla="*/ 0 w 282"/>
                <a:gd name="T5" fmla="*/ 0 h 336"/>
                <a:gd name="T6" fmla="*/ 0 w 282"/>
                <a:gd name="T7" fmla="*/ 0 h 336"/>
                <a:gd name="T8" fmla="*/ 0 w 282"/>
                <a:gd name="T9" fmla="*/ 0 h 336"/>
                <a:gd name="T10" fmla="*/ 0 w 282"/>
                <a:gd name="T11" fmla="*/ 0 h 336"/>
                <a:gd name="T12" fmla="*/ 0 w 282"/>
                <a:gd name="T13" fmla="*/ 0 h 336"/>
                <a:gd name="T14" fmla="*/ 0 w 282"/>
                <a:gd name="T15" fmla="*/ 0 h 336"/>
                <a:gd name="T16" fmla="*/ 0 w 282"/>
                <a:gd name="T17" fmla="*/ 0 h 336"/>
                <a:gd name="T18" fmla="*/ 0 w 282"/>
                <a:gd name="T19" fmla="*/ 0 h 336"/>
                <a:gd name="T20" fmla="*/ 0 w 282"/>
                <a:gd name="T21" fmla="*/ 0 h 336"/>
                <a:gd name="T22" fmla="*/ 0 w 282"/>
                <a:gd name="T23" fmla="*/ 0 h 336"/>
                <a:gd name="T24" fmla="*/ 0 w 282"/>
                <a:gd name="T25" fmla="*/ 0 h 336"/>
                <a:gd name="T26" fmla="*/ 0 w 282"/>
                <a:gd name="T27" fmla="*/ 0 h 336"/>
                <a:gd name="T28" fmla="*/ 0 w 282"/>
                <a:gd name="T29" fmla="*/ 0 h 336"/>
                <a:gd name="T30" fmla="*/ 0 w 282"/>
                <a:gd name="T31" fmla="*/ 0 h 336"/>
                <a:gd name="T32" fmla="*/ 0 w 282"/>
                <a:gd name="T33" fmla="*/ 0 h 336"/>
                <a:gd name="T34" fmla="*/ 0 w 282"/>
                <a:gd name="T35" fmla="*/ 0 h 336"/>
                <a:gd name="T36" fmla="*/ 0 w 282"/>
                <a:gd name="T37" fmla="*/ 0 h 336"/>
                <a:gd name="T38" fmla="*/ 0 w 282"/>
                <a:gd name="T39" fmla="*/ 0 h 336"/>
                <a:gd name="T40" fmla="*/ 0 w 282"/>
                <a:gd name="T41" fmla="*/ 0 h 336"/>
                <a:gd name="T42" fmla="*/ 0 w 282"/>
                <a:gd name="T43" fmla="*/ 0 h 336"/>
                <a:gd name="T44" fmla="*/ 0 w 282"/>
                <a:gd name="T45" fmla="*/ 0 h 336"/>
                <a:gd name="T46" fmla="*/ 0 w 282"/>
                <a:gd name="T47" fmla="*/ 0 h 336"/>
                <a:gd name="T48" fmla="*/ 0 w 282"/>
                <a:gd name="T49" fmla="*/ 0 h 336"/>
                <a:gd name="T50" fmla="*/ 0 w 282"/>
                <a:gd name="T51" fmla="*/ 0 h 336"/>
                <a:gd name="T52" fmla="*/ 0 w 282"/>
                <a:gd name="T53" fmla="*/ 0 h 336"/>
                <a:gd name="T54" fmla="*/ 0 w 282"/>
                <a:gd name="T55" fmla="*/ 0 h 336"/>
                <a:gd name="T56" fmla="*/ 0 w 282"/>
                <a:gd name="T57" fmla="*/ 0 h 336"/>
                <a:gd name="T58" fmla="*/ 0 w 282"/>
                <a:gd name="T59" fmla="*/ 0 h 336"/>
                <a:gd name="T60" fmla="*/ 0 w 282"/>
                <a:gd name="T61" fmla="*/ 0 h 336"/>
                <a:gd name="T62" fmla="*/ 0 w 282"/>
                <a:gd name="T63" fmla="*/ 0 h 336"/>
                <a:gd name="T64" fmla="*/ 0 w 282"/>
                <a:gd name="T65" fmla="*/ 0 h 336"/>
                <a:gd name="T66" fmla="*/ 0 w 282"/>
                <a:gd name="T67" fmla="*/ 0 h 336"/>
                <a:gd name="T68" fmla="*/ 0 w 282"/>
                <a:gd name="T69" fmla="*/ 0 h 336"/>
                <a:gd name="T70" fmla="*/ 0 w 282"/>
                <a:gd name="T71" fmla="*/ 0 h 336"/>
                <a:gd name="T72" fmla="*/ 0 w 282"/>
                <a:gd name="T73" fmla="*/ 0 h 336"/>
                <a:gd name="T74" fmla="*/ 0 w 282"/>
                <a:gd name="T75" fmla="*/ 0 h 336"/>
                <a:gd name="T76" fmla="*/ 0 w 282"/>
                <a:gd name="T77" fmla="*/ 0 h 336"/>
                <a:gd name="T78" fmla="*/ 0 w 282"/>
                <a:gd name="T79" fmla="*/ 0 h 336"/>
                <a:gd name="T80" fmla="*/ 0 w 282"/>
                <a:gd name="T81" fmla="*/ 0 h 336"/>
                <a:gd name="T82" fmla="*/ 0 w 282"/>
                <a:gd name="T83" fmla="*/ 0 h 336"/>
                <a:gd name="T84" fmla="*/ 0 w 282"/>
                <a:gd name="T85" fmla="*/ 0 h 336"/>
                <a:gd name="T86" fmla="*/ 0 w 282"/>
                <a:gd name="T87" fmla="*/ 0 h 336"/>
                <a:gd name="T88" fmla="*/ 0 w 282"/>
                <a:gd name="T89" fmla="*/ 0 h 336"/>
                <a:gd name="T90" fmla="*/ 0 w 282"/>
                <a:gd name="T91" fmla="*/ 0 h 336"/>
                <a:gd name="T92" fmla="*/ 0 w 282"/>
                <a:gd name="T93" fmla="*/ 0 h 336"/>
                <a:gd name="T94" fmla="*/ 0 w 282"/>
                <a:gd name="T95" fmla="*/ 0 h 336"/>
                <a:gd name="T96" fmla="*/ 0 w 282"/>
                <a:gd name="T97" fmla="*/ 0 h 336"/>
                <a:gd name="T98" fmla="*/ 0 w 282"/>
                <a:gd name="T99" fmla="*/ 0 h 336"/>
                <a:gd name="T100" fmla="*/ 0 w 282"/>
                <a:gd name="T101" fmla="*/ 0 h 336"/>
                <a:gd name="T102" fmla="*/ 0 w 282"/>
                <a:gd name="T103" fmla="*/ 0 h 336"/>
                <a:gd name="T104" fmla="*/ 0 w 282"/>
                <a:gd name="T105" fmla="*/ 0 h 336"/>
                <a:gd name="T106" fmla="*/ 0 w 282"/>
                <a:gd name="T107" fmla="*/ 0 h 336"/>
                <a:gd name="T108" fmla="*/ 0 w 282"/>
                <a:gd name="T109" fmla="*/ 0 h 336"/>
                <a:gd name="T110" fmla="*/ 0 w 282"/>
                <a:gd name="T111" fmla="*/ 0 h 336"/>
                <a:gd name="T112" fmla="*/ 0 w 282"/>
                <a:gd name="T113" fmla="*/ 0 h 336"/>
                <a:gd name="T114" fmla="*/ 0 w 282"/>
                <a:gd name="T115" fmla="*/ 0 h 336"/>
                <a:gd name="T116" fmla="*/ 0 w 282"/>
                <a:gd name="T117" fmla="*/ 0 h 336"/>
                <a:gd name="T118" fmla="*/ 0 w 282"/>
                <a:gd name="T119" fmla="*/ 0 h 336"/>
                <a:gd name="T120" fmla="*/ 0 w 282"/>
                <a:gd name="T121" fmla="*/ 0 h 336"/>
                <a:gd name="T122" fmla="*/ 0 w 282"/>
                <a:gd name="T123" fmla="*/ 0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0" name="Israel" descr="© INSCALE GmbH, 15.06.2010"/>
            <p:cNvSpPr>
              <a:spLocks/>
            </p:cNvSpPr>
            <p:nvPr/>
          </p:nvSpPr>
          <p:spPr bwMode="gray">
            <a:xfrm>
              <a:off x="5974844" y="2407717"/>
              <a:ext cx="33240" cy="103688"/>
            </a:xfrm>
            <a:custGeom>
              <a:avLst/>
              <a:gdLst>
                <a:gd name="T0" fmla="*/ 0 w 102"/>
                <a:gd name="T1" fmla="*/ 0 h 324"/>
                <a:gd name="T2" fmla="*/ 0 w 102"/>
                <a:gd name="T3" fmla="*/ 0 h 324"/>
                <a:gd name="T4" fmla="*/ 0 w 102"/>
                <a:gd name="T5" fmla="*/ 0 h 324"/>
                <a:gd name="T6" fmla="*/ 0 w 102"/>
                <a:gd name="T7" fmla="*/ 0 h 324"/>
                <a:gd name="T8" fmla="*/ 0 w 102"/>
                <a:gd name="T9" fmla="*/ 0 h 324"/>
                <a:gd name="T10" fmla="*/ 0 w 102"/>
                <a:gd name="T11" fmla="*/ 0 h 324"/>
                <a:gd name="T12" fmla="*/ 0 w 102"/>
                <a:gd name="T13" fmla="*/ 0 h 324"/>
                <a:gd name="T14" fmla="*/ 0 w 102"/>
                <a:gd name="T15" fmla="*/ 0 h 324"/>
                <a:gd name="T16" fmla="*/ 0 w 102"/>
                <a:gd name="T17" fmla="*/ 0 h 324"/>
                <a:gd name="T18" fmla="*/ 0 w 102"/>
                <a:gd name="T19" fmla="*/ 0 h 324"/>
                <a:gd name="T20" fmla="*/ 0 w 102"/>
                <a:gd name="T21" fmla="*/ 0 h 324"/>
                <a:gd name="T22" fmla="*/ 0 w 102"/>
                <a:gd name="T23" fmla="*/ 0 h 324"/>
                <a:gd name="T24" fmla="*/ 0 w 102"/>
                <a:gd name="T25" fmla="*/ 0 h 324"/>
                <a:gd name="T26" fmla="*/ 0 w 102"/>
                <a:gd name="T27" fmla="*/ 0 h 324"/>
                <a:gd name="T28" fmla="*/ 0 w 102"/>
                <a:gd name="T29" fmla="*/ 0 h 324"/>
                <a:gd name="T30" fmla="*/ 0 w 102"/>
                <a:gd name="T31" fmla="*/ 0 h 324"/>
                <a:gd name="T32" fmla="*/ 0 w 102"/>
                <a:gd name="T33" fmla="*/ 0 h 324"/>
                <a:gd name="T34" fmla="*/ 0 w 102"/>
                <a:gd name="T35" fmla="*/ 0 h 324"/>
                <a:gd name="T36" fmla="*/ 0 w 102"/>
                <a:gd name="T37" fmla="*/ 0 h 324"/>
                <a:gd name="T38" fmla="*/ 0 w 102"/>
                <a:gd name="T39" fmla="*/ 0 h 324"/>
                <a:gd name="T40" fmla="*/ 0 w 102"/>
                <a:gd name="T41" fmla="*/ 0 h 324"/>
                <a:gd name="T42" fmla="*/ 0 w 102"/>
                <a:gd name="T43" fmla="*/ 0 h 324"/>
                <a:gd name="T44" fmla="*/ 0 w 102"/>
                <a:gd name="T45" fmla="*/ 0 h 324"/>
                <a:gd name="T46" fmla="*/ 0 w 102"/>
                <a:gd name="T47" fmla="*/ 0 h 324"/>
                <a:gd name="T48" fmla="*/ 0 w 102"/>
                <a:gd name="T49" fmla="*/ 0 h 324"/>
                <a:gd name="T50" fmla="*/ 0 w 102"/>
                <a:gd name="T51" fmla="*/ 0 h 324"/>
                <a:gd name="T52" fmla="*/ 0 w 102"/>
                <a:gd name="T53" fmla="*/ 0 h 324"/>
                <a:gd name="T54" fmla="*/ 0 w 102"/>
                <a:gd name="T55" fmla="*/ 0 h 324"/>
                <a:gd name="T56" fmla="*/ 0 w 102"/>
                <a:gd name="T57" fmla="*/ 0 h 324"/>
                <a:gd name="T58" fmla="*/ 0 w 102"/>
                <a:gd name="T59" fmla="*/ 0 h 324"/>
                <a:gd name="T60" fmla="*/ 0 w 102"/>
                <a:gd name="T61" fmla="*/ 0 h 324"/>
                <a:gd name="T62" fmla="*/ 0 w 102"/>
                <a:gd name="T63" fmla="*/ 0 h 324"/>
                <a:gd name="T64" fmla="*/ 0 w 102"/>
                <a:gd name="T65" fmla="*/ 0 h 324"/>
                <a:gd name="T66" fmla="*/ 0 w 102"/>
                <a:gd name="T67" fmla="*/ 0 h 324"/>
                <a:gd name="T68" fmla="*/ 0 w 102"/>
                <a:gd name="T69" fmla="*/ 0 h 324"/>
                <a:gd name="T70" fmla="*/ 0 w 102"/>
                <a:gd name="T71" fmla="*/ 0 h 324"/>
                <a:gd name="T72" fmla="*/ 0 w 102"/>
                <a:gd name="T73" fmla="*/ 0 h 324"/>
                <a:gd name="T74" fmla="*/ 0 w 102"/>
                <a:gd name="T75" fmla="*/ 0 h 324"/>
                <a:gd name="T76" fmla="*/ 0 w 102"/>
                <a:gd name="T77" fmla="*/ 0 h 324"/>
                <a:gd name="T78" fmla="*/ 0 w 102"/>
                <a:gd name="T79" fmla="*/ 0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2" name="Iraq" descr="© INSCALE GmbH, 15.06.2010"/>
            <p:cNvSpPr>
              <a:spLocks/>
            </p:cNvSpPr>
            <p:nvPr/>
          </p:nvSpPr>
          <p:spPr bwMode="gray">
            <a:xfrm>
              <a:off x="6070729" y="2309087"/>
              <a:ext cx="221174" cy="212434"/>
            </a:xfrm>
            <a:custGeom>
              <a:avLst/>
              <a:gdLst>
                <a:gd name="T0" fmla="*/ 0 w 684"/>
                <a:gd name="T1" fmla="*/ 0 h 660"/>
                <a:gd name="T2" fmla="*/ 0 w 684"/>
                <a:gd name="T3" fmla="*/ 0 h 660"/>
                <a:gd name="T4" fmla="*/ 0 w 684"/>
                <a:gd name="T5" fmla="*/ 0 h 660"/>
                <a:gd name="T6" fmla="*/ 0 w 684"/>
                <a:gd name="T7" fmla="*/ 0 h 660"/>
                <a:gd name="T8" fmla="*/ 0 w 684"/>
                <a:gd name="T9" fmla="*/ 0 h 660"/>
                <a:gd name="T10" fmla="*/ 0 w 684"/>
                <a:gd name="T11" fmla="*/ 0 h 660"/>
                <a:gd name="T12" fmla="*/ 0 w 684"/>
                <a:gd name="T13" fmla="*/ 0 h 660"/>
                <a:gd name="T14" fmla="*/ 0 w 684"/>
                <a:gd name="T15" fmla="*/ 0 h 660"/>
                <a:gd name="T16" fmla="*/ 0 w 684"/>
                <a:gd name="T17" fmla="*/ 0 h 660"/>
                <a:gd name="T18" fmla="*/ 0 w 684"/>
                <a:gd name="T19" fmla="*/ 0 h 660"/>
                <a:gd name="T20" fmla="*/ 0 w 684"/>
                <a:gd name="T21" fmla="*/ 0 h 660"/>
                <a:gd name="T22" fmla="*/ 0 w 684"/>
                <a:gd name="T23" fmla="*/ 0 h 660"/>
                <a:gd name="T24" fmla="*/ 0 w 684"/>
                <a:gd name="T25" fmla="*/ 0 h 660"/>
                <a:gd name="T26" fmla="*/ 0 w 684"/>
                <a:gd name="T27" fmla="*/ 0 h 660"/>
                <a:gd name="T28" fmla="*/ 0 w 684"/>
                <a:gd name="T29" fmla="*/ 0 h 660"/>
                <a:gd name="T30" fmla="*/ 0 w 684"/>
                <a:gd name="T31" fmla="*/ 0 h 660"/>
                <a:gd name="T32" fmla="*/ 0 w 684"/>
                <a:gd name="T33" fmla="*/ 0 h 660"/>
                <a:gd name="T34" fmla="*/ 0 w 684"/>
                <a:gd name="T35" fmla="*/ 0 h 660"/>
                <a:gd name="T36" fmla="*/ 0 w 684"/>
                <a:gd name="T37" fmla="*/ 0 h 660"/>
                <a:gd name="T38" fmla="*/ 0 w 684"/>
                <a:gd name="T39" fmla="*/ 0 h 660"/>
                <a:gd name="T40" fmla="*/ 0 w 684"/>
                <a:gd name="T41" fmla="*/ 0 h 660"/>
                <a:gd name="T42" fmla="*/ 0 w 684"/>
                <a:gd name="T43" fmla="*/ 0 h 660"/>
                <a:gd name="T44" fmla="*/ 0 w 684"/>
                <a:gd name="T45" fmla="*/ 0 h 660"/>
                <a:gd name="T46" fmla="*/ 0 w 684"/>
                <a:gd name="T47" fmla="*/ 0 h 660"/>
                <a:gd name="T48" fmla="*/ 0 w 684"/>
                <a:gd name="T49" fmla="*/ 0 h 660"/>
                <a:gd name="T50" fmla="*/ 0 w 684"/>
                <a:gd name="T51" fmla="*/ 0 h 660"/>
                <a:gd name="T52" fmla="*/ 0 w 684"/>
                <a:gd name="T53" fmla="*/ 0 h 660"/>
                <a:gd name="T54" fmla="*/ 0 w 684"/>
                <a:gd name="T55" fmla="*/ 0 h 660"/>
                <a:gd name="T56" fmla="*/ 0 w 684"/>
                <a:gd name="T57" fmla="*/ 0 h 660"/>
                <a:gd name="T58" fmla="*/ 0 w 684"/>
                <a:gd name="T59" fmla="*/ 0 h 660"/>
                <a:gd name="T60" fmla="*/ 0 w 684"/>
                <a:gd name="T61" fmla="*/ 0 h 660"/>
                <a:gd name="T62" fmla="*/ 0 w 684"/>
                <a:gd name="T63" fmla="*/ 0 h 660"/>
                <a:gd name="T64" fmla="*/ 0 w 684"/>
                <a:gd name="T65" fmla="*/ 0 h 660"/>
                <a:gd name="T66" fmla="*/ 0 w 684"/>
                <a:gd name="T67" fmla="*/ 0 h 660"/>
                <a:gd name="T68" fmla="*/ 0 w 684"/>
                <a:gd name="T69" fmla="*/ 0 h 660"/>
                <a:gd name="T70" fmla="*/ 0 w 684"/>
                <a:gd name="T71" fmla="*/ 0 h 660"/>
                <a:gd name="T72" fmla="*/ 0 w 684"/>
                <a:gd name="T73" fmla="*/ 0 h 660"/>
                <a:gd name="T74" fmla="*/ 0 w 684"/>
                <a:gd name="T75" fmla="*/ 0 h 660"/>
                <a:gd name="T76" fmla="*/ 0 w 684"/>
                <a:gd name="T77" fmla="*/ 0 h 660"/>
                <a:gd name="T78" fmla="*/ 0 w 684"/>
                <a:gd name="T79" fmla="*/ 0 h 660"/>
                <a:gd name="T80" fmla="*/ 0 w 684"/>
                <a:gd name="T81" fmla="*/ 0 h 660"/>
                <a:gd name="T82" fmla="*/ 0 w 684"/>
                <a:gd name="T83" fmla="*/ 0 h 660"/>
                <a:gd name="T84" fmla="*/ 0 w 684"/>
                <a:gd name="T85" fmla="*/ 0 h 660"/>
                <a:gd name="T86" fmla="*/ 0 w 684"/>
                <a:gd name="T87" fmla="*/ 0 h 660"/>
                <a:gd name="T88" fmla="*/ 0 w 684"/>
                <a:gd name="T89" fmla="*/ 0 h 660"/>
                <a:gd name="T90" fmla="*/ 0 w 684"/>
                <a:gd name="T91" fmla="*/ 0 h 660"/>
                <a:gd name="T92" fmla="*/ 0 w 684"/>
                <a:gd name="T93" fmla="*/ 0 h 660"/>
                <a:gd name="T94" fmla="*/ 0 w 684"/>
                <a:gd name="T95" fmla="*/ 0 h 660"/>
                <a:gd name="T96" fmla="*/ 0 w 684"/>
                <a:gd name="T97" fmla="*/ 0 h 660"/>
                <a:gd name="T98" fmla="*/ 0 w 684"/>
                <a:gd name="T99" fmla="*/ 0 h 660"/>
                <a:gd name="T100" fmla="*/ 0 w 684"/>
                <a:gd name="T101" fmla="*/ 0 h 660"/>
                <a:gd name="T102" fmla="*/ 0 w 684"/>
                <a:gd name="T103" fmla="*/ 0 h 660"/>
                <a:gd name="T104" fmla="*/ 0 w 684"/>
                <a:gd name="T105" fmla="*/ 0 h 660"/>
                <a:gd name="T106" fmla="*/ 0 w 684"/>
                <a:gd name="T107" fmla="*/ 0 h 660"/>
                <a:gd name="T108" fmla="*/ 0 w 684"/>
                <a:gd name="T109" fmla="*/ 0 h 660"/>
                <a:gd name="T110" fmla="*/ 0 w 684"/>
                <a:gd name="T111" fmla="*/ 0 h 660"/>
                <a:gd name="T112" fmla="*/ 0 w 684"/>
                <a:gd name="T113" fmla="*/ 0 h 660"/>
                <a:gd name="T114" fmla="*/ 0 w 684"/>
                <a:gd name="T115" fmla="*/ 0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3" name="Iran" descr="© INSCALE GmbH, 15.06.2010"/>
            <p:cNvSpPr>
              <a:spLocks/>
            </p:cNvSpPr>
            <p:nvPr/>
          </p:nvSpPr>
          <p:spPr bwMode="gray">
            <a:xfrm>
              <a:off x="6165336" y="2244598"/>
              <a:ext cx="466640" cy="379347"/>
            </a:xfrm>
            <a:custGeom>
              <a:avLst/>
              <a:gdLst>
                <a:gd name="T0" fmla="*/ 0 w 1440"/>
                <a:gd name="T1" fmla="*/ 0 h 1182"/>
                <a:gd name="T2" fmla="*/ 0 w 1440"/>
                <a:gd name="T3" fmla="*/ 0 h 1182"/>
                <a:gd name="T4" fmla="*/ 0 w 1440"/>
                <a:gd name="T5" fmla="*/ 0 h 1182"/>
                <a:gd name="T6" fmla="*/ 0 w 1440"/>
                <a:gd name="T7" fmla="*/ 0 h 1182"/>
                <a:gd name="T8" fmla="*/ 0 w 1440"/>
                <a:gd name="T9" fmla="*/ 0 h 1182"/>
                <a:gd name="T10" fmla="*/ 0 w 1440"/>
                <a:gd name="T11" fmla="*/ 0 h 1182"/>
                <a:gd name="T12" fmla="*/ 0 w 1440"/>
                <a:gd name="T13" fmla="*/ 0 h 1182"/>
                <a:gd name="T14" fmla="*/ 0 w 1440"/>
                <a:gd name="T15" fmla="*/ 0 h 1182"/>
                <a:gd name="T16" fmla="*/ 0 w 1440"/>
                <a:gd name="T17" fmla="*/ 0 h 1182"/>
                <a:gd name="T18" fmla="*/ 0 w 1440"/>
                <a:gd name="T19" fmla="*/ 0 h 1182"/>
                <a:gd name="T20" fmla="*/ 0 w 1440"/>
                <a:gd name="T21" fmla="*/ 0 h 1182"/>
                <a:gd name="T22" fmla="*/ 0 w 1440"/>
                <a:gd name="T23" fmla="*/ 0 h 1182"/>
                <a:gd name="T24" fmla="*/ 0 w 1440"/>
                <a:gd name="T25" fmla="*/ 0 h 1182"/>
                <a:gd name="T26" fmla="*/ 0 w 1440"/>
                <a:gd name="T27" fmla="*/ 0 h 1182"/>
                <a:gd name="T28" fmla="*/ 0 w 1440"/>
                <a:gd name="T29" fmla="*/ 0 h 1182"/>
                <a:gd name="T30" fmla="*/ 0 w 1440"/>
                <a:gd name="T31" fmla="*/ 0 h 1182"/>
                <a:gd name="T32" fmla="*/ 0 w 1440"/>
                <a:gd name="T33" fmla="*/ 0 h 1182"/>
                <a:gd name="T34" fmla="*/ 0 w 1440"/>
                <a:gd name="T35" fmla="*/ 0 h 1182"/>
                <a:gd name="T36" fmla="*/ 0 w 1440"/>
                <a:gd name="T37" fmla="*/ 0 h 1182"/>
                <a:gd name="T38" fmla="*/ 0 w 1440"/>
                <a:gd name="T39" fmla="*/ 0 h 1182"/>
                <a:gd name="T40" fmla="*/ 0 w 1440"/>
                <a:gd name="T41" fmla="*/ 0 h 1182"/>
                <a:gd name="T42" fmla="*/ 0 w 1440"/>
                <a:gd name="T43" fmla="*/ 0 h 1182"/>
                <a:gd name="T44" fmla="*/ 0 w 1440"/>
                <a:gd name="T45" fmla="*/ 0 h 1182"/>
                <a:gd name="T46" fmla="*/ 0 w 1440"/>
                <a:gd name="T47" fmla="*/ 0 h 1182"/>
                <a:gd name="T48" fmla="*/ 0 w 1440"/>
                <a:gd name="T49" fmla="*/ 0 h 1182"/>
                <a:gd name="T50" fmla="*/ 0 w 1440"/>
                <a:gd name="T51" fmla="*/ 0 h 1182"/>
                <a:gd name="T52" fmla="*/ 0 w 1440"/>
                <a:gd name="T53" fmla="*/ 0 h 1182"/>
                <a:gd name="T54" fmla="*/ 0 w 1440"/>
                <a:gd name="T55" fmla="*/ 0 h 1182"/>
                <a:gd name="T56" fmla="*/ 0 w 1440"/>
                <a:gd name="T57" fmla="*/ 0 h 1182"/>
                <a:gd name="T58" fmla="*/ 0 w 1440"/>
                <a:gd name="T59" fmla="*/ 0 h 1182"/>
                <a:gd name="T60" fmla="*/ 0 w 1440"/>
                <a:gd name="T61" fmla="*/ 0 h 1182"/>
                <a:gd name="T62" fmla="*/ 0 w 1440"/>
                <a:gd name="T63" fmla="*/ 0 h 1182"/>
                <a:gd name="T64" fmla="*/ 0 w 1440"/>
                <a:gd name="T65" fmla="*/ 0 h 1182"/>
                <a:gd name="T66" fmla="*/ 0 w 1440"/>
                <a:gd name="T67" fmla="*/ 0 h 1182"/>
                <a:gd name="T68" fmla="*/ 0 w 1440"/>
                <a:gd name="T69" fmla="*/ 0 h 1182"/>
                <a:gd name="T70" fmla="*/ 0 w 1440"/>
                <a:gd name="T71" fmla="*/ 0 h 1182"/>
                <a:gd name="T72" fmla="*/ 0 w 1440"/>
                <a:gd name="T73" fmla="*/ 0 h 1182"/>
                <a:gd name="T74" fmla="*/ 0 w 1440"/>
                <a:gd name="T75" fmla="*/ 0 h 1182"/>
                <a:gd name="T76" fmla="*/ 0 w 1440"/>
                <a:gd name="T77" fmla="*/ 0 h 1182"/>
                <a:gd name="T78" fmla="*/ 0 w 1440"/>
                <a:gd name="T79" fmla="*/ 0 h 1182"/>
                <a:gd name="T80" fmla="*/ 0 w 1440"/>
                <a:gd name="T81" fmla="*/ 0 h 1182"/>
                <a:gd name="T82" fmla="*/ 0 w 1440"/>
                <a:gd name="T83" fmla="*/ 0 h 1182"/>
                <a:gd name="T84" fmla="*/ 0 w 1440"/>
                <a:gd name="T85" fmla="*/ 0 h 1182"/>
                <a:gd name="T86" fmla="*/ 0 w 1440"/>
                <a:gd name="T87" fmla="*/ 0 h 1182"/>
                <a:gd name="T88" fmla="*/ 0 w 1440"/>
                <a:gd name="T89" fmla="*/ 0 h 1182"/>
                <a:gd name="T90" fmla="*/ 0 w 1440"/>
                <a:gd name="T91" fmla="*/ 0 h 1182"/>
                <a:gd name="T92" fmla="*/ 0 w 1440"/>
                <a:gd name="T93" fmla="*/ 0 h 1182"/>
                <a:gd name="T94" fmla="*/ 0 w 1440"/>
                <a:gd name="T95" fmla="*/ 0 h 1182"/>
                <a:gd name="T96" fmla="*/ 0 w 1440"/>
                <a:gd name="T97" fmla="*/ 0 h 1182"/>
                <a:gd name="T98" fmla="*/ 0 w 1440"/>
                <a:gd name="T99" fmla="*/ 0 h 1182"/>
                <a:gd name="T100" fmla="*/ 0 w 1440"/>
                <a:gd name="T101" fmla="*/ 0 h 1182"/>
                <a:gd name="T102" fmla="*/ 0 w 1440"/>
                <a:gd name="T103" fmla="*/ 0 h 1182"/>
                <a:gd name="T104" fmla="*/ 0 w 1440"/>
                <a:gd name="T105" fmla="*/ 0 h 1182"/>
                <a:gd name="T106" fmla="*/ 0 w 1440"/>
                <a:gd name="T107" fmla="*/ 0 h 1182"/>
                <a:gd name="T108" fmla="*/ 0 w 1440"/>
                <a:gd name="T109" fmla="*/ 0 h 1182"/>
                <a:gd name="T110" fmla="*/ 0 w 1440"/>
                <a:gd name="T111" fmla="*/ 0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2" name="Guinea-Bissau" descr="© INSCALE GmbH, 15.06.2010"/>
            <p:cNvSpPr>
              <a:spLocks/>
            </p:cNvSpPr>
            <p:nvPr/>
          </p:nvSpPr>
          <p:spPr bwMode="gray">
            <a:xfrm>
              <a:off x="4837008" y="2943860"/>
              <a:ext cx="60088" cy="49315"/>
            </a:xfrm>
            <a:custGeom>
              <a:avLst/>
              <a:gdLst>
                <a:gd name="T0" fmla="*/ 0 w 186"/>
                <a:gd name="T1" fmla="*/ 0 h 156"/>
                <a:gd name="T2" fmla="*/ 0 w 186"/>
                <a:gd name="T3" fmla="*/ 0 h 156"/>
                <a:gd name="T4" fmla="*/ 0 w 186"/>
                <a:gd name="T5" fmla="*/ 0 h 156"/>
                <a:gd name="T6" fmla="*/ 0 w 186"/>
                <a:gd name="T7" fmla="*/ 0 h 156"/>
                <a:gd name="T8" fmla="*/ 0 w 186"/>
                <a:gd name="T9" fmla="*/ 0 h 156"/>
                <a:gd name="T10" fmla="*/ 0 w 186"/>
                <a:gd name="T11" fmla="*/ 0 h 156"/>
                <a:gd name="T12" fmla="*/ 0 w 186"/>
                <a:gd name="T13" fmla="*/ 0 h 156"/>
                <a:gd name="T14" fmla="*/ 0 w 186"/>
                <a:gd name="T15" fmla="*/ 0 h 156"/>
                <a:gd name="T16" fmla="*/ 0 w 186"/>
                <a:gd name="T17" fmla="*/ 0 h 156"/>
                <a:gd name="T18" fmla="*/ 0 w 186"/>
                <a:gd name="T19" fmla="*/ 0 h 156"/>
                <a:gd name="T20" fmla="*/ 0 w 186"/>
                <a:gd name="T21" fmla="*/ 0 h 156"/>
                <a:gd name="T22" fmla="*/ 0 w 186"/>
                <a:gd name="T23" fmla="*/ 0 h 156"/>
                <a:gd name="T24" fmla="*/ 0 w 186"/>
                <a:gd name="T25" fmla="*/ 0 h 156"/>
                <a:gd name="T26" fmla="*/ 0 w 186"/>
                <a:gd name="T27" fmla="*/ 0 h 156"/>
                <a:gd name="T28" fmla="*/ 0 w 186"/>
                <a:gd name="T29" fmla="*/ 0 h 156"/>
                <a:gd name="T30" fmla="*/ 0 w 186"/>
                <a:gd name="T31" fmla="*/ 0 h 156"/>
                <a:gd name="T32" fmla="*/ 0 w 186"/>
                <a:gd name="T33" fmla="*/ 0 h 156"/>
                <a:gd name="T34" fmla="*/ 0 w 186"/>
                <a:gd name="T35" fmla="*/ 0 h 156"/>
                <a:gd name="T36" fmla="*/ 0 w 186"/>
                <a:gd name="T37" fmla="*/ 0 h 156"/>
                <a:gd name="T38" fmla="*/ 0 w 186"/>
                <a:gd name="T39" fmla="*/ 0 h 156"/>
                <a:gd name="T40" fmla="*/ 0 w 186"/>
                <a:gd name="T41" fmla="*/ 0 h 156"/>
                <a:gd name="T42" fmla="*/ 0 w 186"/>
                <a:gd name="T43" fmla="*/ 0 h 156"/>
                <a:gd name="T44" fmla="*/ 0 w 186"/>
                <a:gd name="T45" fmla="*/ 0 h 156"/>
                <a:gd name="T46" fmla="*/ 0 w 186"/>
                <a:gd name="T47" fmla="*/ 0 h 156"/>
                <a:gd name="T48" fmla="*/ 0 w 186"/>
                <a:gd name="T49" fmla="*/ 0 h 156"/>
                <a:gd name="T50" fmla="*/ 0 w 186"/>
                <a:gd name="T51" fmla="*/ 0 h 156"/>
                <a:gd name="T52" fmla="*/ 0 w 186"/>
                <a:gd name="T53" fmla="*/ 0 h 156"/>
                <a:gd name="T54" fmla="*/ 0 w 186"/>
                <a:gd name="T55" fmla="*/ 0 h 156"/>
                <a:gd name="T56" fmla="*/ 0 w 186"/>
                <a:gd name="T57" fmla="*/ 0 h 156"/>
                <a:gd name="T58" fmla="*/ 0 w 186"/>
                <a:gd name="T59" fmla="*/ 0 h 156"/>
                <a:gd name="T60" fmla="*/ 0 w 186"/>
                <a:gd name="T61" fmla="*/ 0 h 156"/>
                <a:gd name="T62" fmla="*/ 0 w 186"/>
                <a:gd name="T63" fmla="*/ 0 h 156"/>
                <a:gd name="T64" fmla="*/ 0 w 186"/>
                <a:gd name="T65" fmla="*/ 0 h 156"/>
                <a:gd name="T66" fmla="*/ 0 w 186"/>
                <a:gd name="T67" fmla="*/ 0 h 156"/>
                <a:gd name="T68" fmla="*/ 0 w 186"/>
                <a:gd name="T69" fmla="*/ 0 h 156"/>
                <a:gd name="T70" fmla="*/ 0 w 186"/>
                <a:gd name="T71" fmla="*/ 0 h 156"/>
                <a:gd name="T72" fmla="*/ 0 w 186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3" name="Guinea" descr="© INSCALE GmbH, 15.06.2010"/>
            <p:cNvSpPr>
              <a:spLocks/>
            </p:cNvSpPr>
            <p:nvPr/>
          </p:nvSpPr>
          <p:spPr bwMode="gray">
            <a:xfrm>
              <a:off x="4866413" y="2946389"/>
              <a:ext cx="168758" cy="141623"/>
            </a:xfrm>
            <a:custGeom>
              <a:avLst/>
              <a:gdLst>
                <a:gd name="T0" fmla="*/ 0 w 522"/>
                <a:gd name="T1" fmla="*/ 0 h 444"/>
                <a:gd name="T2" fmla="*/ 0 w 522"/>
                <a:gd name="T3" fmla="*/ 0 h 444"/>
                <a:gd name="T4" fmla="*/ 0 w 522"/>
                <a:gd name="T5" fmla="*/ 0 h 444"/>
                <a:gd name="T6" fmla="*/ 0 w 522"/>
                <a:gd name="T7" fmla="*/ 0 h 444"/>
                <a:gd name="T8" fmla="*/ 0 w 522"/>
                <a:gd name="T9" fmla="*/ 0 h 444"/>
                <a:gd name="T10" fmla="*/ 0 w 522"/>
                <a:gd name="T11" fmla="*/ 0 h 444"/>
                <a:gd name="T12" fmla="*/ 0 w 522"/>
                <a:gd name="T13" fmla="*/ 0 h 444"/>
                <a:gd name="T14" fmla="*/ 0 w 522"/>
                <a:gd name="T15" fmla="*/ 0 h 444"/>
                <a:gd name="T16" fmla="*/ 0 w 522"/>
                <a:gd name="T17" fmla="*/ 0 h 444"/>
                <a:gd name="T18" fmla="*/ 0 w 522"/>
                <a:gd name="T19" fmla="*/ 0 h 444"/>
                <a:gd name="T20" fmla="*/ 0 w 522"/>
                <a:gd name="T21" fmla="*/ 0 h 444"/>
                <a:gd name="T22" fmla="*/ 0 w 522"/>
                <a:gd name="T23" fmla="*/ 0 h 444"/>
                <a:gd name="T24" fmla="*/ 0 w 522"/>
                <a:gd name="T25" fmla="*/ 0 h 444"/>
                <a:gd name="T26" fmla="*/ 0 w 522"/>
                <a:gd name="T27" fmla="*/ 0 h 444"/>
                <a:gd name="T28" fmla="*/ 0 w 522"/>
                <a:gd name="T29" fmla="*/ 0 h 444"/>
                <a:gd name="T30" fmla="*/ 0 w 522"/>
                <a:gd name="T31" fmla="*/ 0 h 444"/>
                <a:gd name="T32" fmla="*/ 0 w 522"/>
                <a:gd name="T33" fmla="*/ 0 h 444"/>
                <a:gd name="T34" fmla="*/ 0 w 522"/>
                <a:gd name="T35" fmla="*/ 0 h 444"/>
                <a:gd name="T36" fmla="*/ 0 w 522"/>
                <a:gd name="T37" fmla="*/ 0 h 444"/>
                <a:gd name="T38" fmla="*/ 0 w 522"/>
                <a:gd name="T39" fmla="*/ 0 h 444"/>
                <a:gd name="T40" fmla="*/ 0 w 522"/>
                <a:gd name="T41" fmla="*/ 0 h 444"/>
                <a:gd name="T42" fmla="*/ 0 w 522"/>
                <a:gd name="T43" fmla="*/ 0 h 444"/>
                <a:gd name="T44" fmla="*/ 0 w 522"/>
                <a:gd name="T45" fmla="*/ 0 h 444"/>
                <a:gd name="T46" fmla="*/ 0 w 522"/>
                <a:gd name="T47" fmla="*/ 0 h 444"/>
                <a:gd name="T48" fmla="*/ 0 w 522"/>
                <a:gd name="T49" fmla="*/ 0 h 444"/>
                <a:gd name="T50" fmla="*/ 0 w 522"/>
                <a:gd name="T51" fmla="*/ 0 h 444"/>
                <a:gd name="T52" fmla="*/ 0 w 522"/>
                <a:gd name="T53" fmla="*/ 0 h 444"/>
                <a:gd name="T54" fmla="*/ 0 w 522"/>
                <a:gd name="T55" fmla="*/ 0 h 444"/>
                <a:gd name="T56" fmla="*/ 0 w 522"/>
                <a:gd name="T57" fmla="*/ 0 h 444"/>
                <a:gd name="T58" fmla="*/ 0 w 522"/>
                <a:gd name="T59" fmla="*/ 0 h 444"/>
                <a:gd name="T60" fmla="*/ 0 w 522"/>
                <a:gd name="T61" fmla="*/ 0 h 444"/>
                <a:gd name="T62" fmla="*/ 0 w 522"/>
                <a:gd name="T63" fmla="*/ 0 h 444"/>
                <a:gd name="T64" fmla="*/ 0 w 522"/>
                <a:gd name="T65" fmla="*/ 0 h 444"/>
                <a:gd name="T66" fmla="*/ 0 w 522"/>
                <a:gd name="T67" fmla="*/ 0 h 444"/>
                <a:gd name="T68" fmla="*/ 0 w 522"/>
                <a:gd name="T69" fmla="*/ 0 h 444"/>
                <a:gd name="T70" fmla="*/ 0 w 522"/>
                <a:gd name="T71" fmla="*/ 0 h 444"/>
                <a:gd name="T72" fmla="*/ 0 w 522"/>
                <a:gd name="T73" fmla="*/ 0 h 444"/>
                <a:gd name="T74" fmla="*/ 0 w 522"/>
                <a:gd name="T75" fmla="*/ 0 h 444"/>
                <a:gd name="T76" fmla="*/ 0 w 522"/>
                <a:gd name="T77" fmla="*/ 0 h 444"/>
                <a:gd name="T78" fmla="*/ 0 w 522"/>
                <a:gd name="T79" fmla="*/ 0 h 444"/>
                <a:gd name="T80" fmla="*/ 0 w 522"/>
                <a:gd name="T81" fmla="*/ 0 h 444"/>
                <a:gd name="T82" fmla="*/ 0 w 522"/>
                <a:gd name="T83" fmla="*/ 0 h 444"/>
                <a:gd name="T84" fmla="*/ 0 w 522"/>
                <a:gd name="T85" fmla="*/ 0 h 444"/>
                <a:gd name="T86" fmla="*/ 0 w 522"/>
                <a:gd name="T87" fmla="*/ 0 h 444"/>
                <a:gd name="T88" fmla="*/ 0 w 522"/>
                <a:gd name="T89" fmla="*/ 0 h 444"/>
                <a:gd name="T90" fmla="*/ 0 w 522"/>
                <a:gd name="T91" fmla="*/ 0 h 444"/>
                <a:gd name="T92" fmla="*/ 0 w 522"/>
                <a:gd name="T93" fmla="*/ 0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7" name="Ghana" descr="© INSCALE GmbH, 15.06.2010"/>
            <p:cNvSpPr>
              <a:spLocks/>
            </p:cNvSpPr>
            <p:nvPr/>
          </p:nvSpPr>
          <p:spPr bwMode="gray">
            <a:xfrm>
              <a:off x="5132334" y="2985588"/>
              <a:ext cx="104834" cy="165648"/>
            </a:xfrm>
            <a:custGeom>
              <a:avLst/>
              <a:gdLst>
                <a:gd name="T0" fmla="*/ 0 w 324"/>
                <a:gd name="T1" fmla="*/ 0 h 516"/>
                <a:gd name="T2" fmla="*/ 0 w 324"/>
                <a:gd name="T3" fmla="*/ 0 h 516"/>
                <a:gd name="T4" fmla="*/ 0 w 324"/>
                <a:gd name="T5" fmla="*/ 0 h 516"/>
                <a:gd name="T6" fmla="*/ 0 w 324"/>
                <a:gd name="T7" fmla="*/ 0 h 516"/>
                <a:gd name="T8" fmla="*/ 0 w 324"/>
                <a:gd name="T9" fmla="*/ 0 h 516"/>
                <a:gd name="T10" fmla="*/ 0 w 324"/>
                <a:gd name="T11" fmla="*/ 0 h 516"/>
                <a:gd name="T12" fmla="*/ 0 w 324"/>
                <a:gd name="T13" fmla="*/ 0 h 516"/>
                <a:gd name="T14" fmla="*/ 0 w 324"/>
                <a:gd name="T15" fmla="*/ 0 h 516"/>
                <a:gd name="T16" fmla="*/ 0 w 324"/>
                <a:gd name="T17" fmla="*/ 0 h 516"/>
                <a:gd name="T18" fmla="*/ 0 w 324"/>
                <a:gd name="T19" fmla="*/ 0 h 516"/>
                <a:gd name="T20" fmla="*/ 0 w 324"/>
                <a:gd name="T21" fmla="*/ 0 h 516"/>
                <a:gd name="T22" fmla="*/ 0 w 324"/>
                <a:gd name="T23" fmla="*/ 0 h 516"/>
                <a:gd name="T24" fmla="*/ 0 w 324"/>
                <a:gd name="T25" fmla="*/ 0 h 516"/>
                <a:gd name="T26" fmla="*/ 0 w 324"/>
                <a:gd name="T27" fmla="*/ 0 h 516"/>
                <a:gd name="T28" fmla="*/ 0 w 324"/>
                <a:gd name="T29" fmla="*/ 0 h 516"/>
                <a:gd name="T30" fmla="*/ 0 w 324"/>
                <a:gd name="T31" fmla="*/ 0 h 516"/>
                <a:gd name="T32" fmla="*/ 0 w 324"/>
                <a:gd name="T33" fmla="*/ 0 h 516"/>
                <a:gd name="T34" fmla="*/ 0 w 324"/>
                <a:gd name="T35" fmla="*/ 0 h 516"/>
                <a:gd name="T36" fmla="*/ 0 w 324"/>
                <a:gd name="T37" fmla="*/ 0 h 516"/>
                <a:gd name="T38" fmla="*/ 0 w 324"/>
                <a:gd name="T39" fmla="*/ 0 h 516"/>
                <a:gd name="T40" fmla="*/ 0 w 324"/>
                <a:gd name="T41" fmla="*/ 0 h 516"/>
                <a:gd name="T42" fmla="*/ 0 w 324"/>
                <a:gd name="T43" fmla="*/ 0 h 516"/>
                <a:gd name="T44" fmla="*/ 0 w 324"/>
                <a:gd name="T45" fmla="*/ 0 h 516"/>
                <a:gd name="T46" fmla="*/ 0 w 324"/>
                <a:gd name="T47" fmla="*/ 0 h 516"/>
                <a:gd name="T48" fmla="*/ 0 w 324"/>
                <a:gd name="T49" fmla="*/ 0 h 516"/>
                <a:gd name="T50" fmla="*/ 0 w 324"/>
                <a:gd name="T51" fmla="*/ 0 h 516"/>
                <a:gd name="T52" fmla="*/ 0 w 324"/>
                <a:gd name="T53" fmla="*/ 0 h 516"/>
                <a:gd name="T54" fmla="*/ 0 w 324"/>
                <a:gd name="T55" fmla="*/ 0 h 516"/>
                <a:gd name="T56" fmla="*/ 0 w 324"/>
                <a:gd name="T57" fmla="*/ 0 h 516"/>
                <a:gd name="T58" fmla="*/ 0 w 324"/>
                <a:gd name="T59" fmla="*/ 0 h 516"/>
                <a:gd name="T60" fmla="*/ 0 w 324"/>
                <a:gd name="T61" fmla="*/ 0 h 516"/>
                <a:gd name="T62" fmla="*/ 0 w 324"/>
                <a:gd name="T63" fmla="*/ 0 h 516"/>
                <a:gd name="T64" fmla="*/ 0 w 324"/>
                <a:gd name="T65" fmla="*/ 0 h 516"/>
                <a:gd name="T66" fmla="*/ 0 w 324"/>
                <a:gd name="T67" fmla="*/ 0 h 516"/>
                <a:gd name="T68" fmla="*/ 0 w 324"/>
                <a:gd name="T69" fmla="*/ 0 h 516"/>
                <a:gd name="T70" fmla="*/ 0 w 324"/>
                <a:gd name="T71" fmla="*/ 0 h 516"/>
                <a:gd name="T72" fmla="*/ 0 w 324"/>
                <a:gd name="T73" fmla="*/ 0 h 516"/>
                <a:gd name="T74" fmla="*/ 0 w 324"/>
                <a:gd name="T75" fmla="*/ 0 h 516"/>
                <a:gd name="T76" fmla="*/ 0 w 324"/>
                <a:gd name="T77" fmla="*/ 0 h 516"/>
                <a:gd name="T78" fmla="*/ 0 w 324"/>
                <a:gd name="T79" fmla="*/ 0 h 516"/>
                <a:gd name="T80" fmla="*/ 0 w 324"/>
                <a:gd name="T81" fmla="*/ 0 h 516"/>
                <a:gd name="T82" fmla="*/ 0 w 324"/>
                <a:gd name="T83" fmla="*/ 0 h 516"/>
                <a:gd name="T84" fmla="*/ 0 w 324"/>
                <a:gd name="T85" fmla="*/ 0 h 516"/>
                <a:gd name="T86" fmla="*/ 0 w 324"/>
                <a:gd name="T87" fmla="*/ 0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0" name="The Gambia" descr="© INSCALE GmbH, 15.06.2010"/>
            <p:cNvSpPr>
              <a:spLocks/>
            </p:cNvSpPr>
            <p:nvPr/>
          </p:nvSpPr>
          <p:spPr bwMode="gray">
            <a:xfrm>
              <a:off x="4825502" y="2917306"/>
              <a:ext cx="70315" cy="16439"/>
            </a:xfrm>
            <a:custGeom>
              <a:avLst/>
              <a:gdLst>
                <a:gd name="T0" fmla="*/ 0 w 216"/>
                <a:gd name="T1" fmla="*/ 0 h 54"/>
                <a:gd name="T2" fmla="*/ 0 w 216"/>
                <a:gd name="T3" fmla="*/ 0 h 54"/>
                <a:gd name="T4" fmla="*/ 0 w 216"/>
                <a:gd name="T5" fmla="*/ 0 h 54"/>
                <a:gd name="T6" fmla="*/ 0 w 216"/>
                <a:gd name="T7" fmla="*/ 0 h 54"/>
                <a:gd name="T8" fmla="*/ 0 w 216"/>
                <a:gd name="T9" fmla="*/ 0 h 54"/>
                <a:gd name="T10" fmla="*/ 0 w 216"/>
                <a:gd name="T11" fmla="*/ 0 h 54"/>
                <a:gd name="T12" fmla="*/ 0 w 216"/>
                <a:gd name="T13" fmla="*/ 0 h 54"/>
                <a:gd name="T14" fmla="*/ 0 w 216"/>
                <a:gd name="T15" fmla="*/ 0 h 54"/>
                <a:gd name="T16" fmla="*/ 0 w 216"/>
                <a:gd name="T17" fmla="*/ 0 h 54"/>
                <a:gd name="T18" fmla="*/ 0 w 216"/>
                <a:gd name="T19" fmla="*/ 0 h 54"/>
                <a:gd name="T20" fmla="*/ 0 w 216"/>
                <a:gd name="T21" fmla="*/ 0 h 54"/>
                <a:gd name="T22" fmla="*/ 0 w 216"/>
                <a:gd name="T23" fmla="*/ 0 h 54"/>
                <a:gd name="T24" fmla="*/ 0 w 216"/>
                <a:gd name="T25" fmla="*/ 0 h 54"/>
                <a:gd name="T26" fmla="*/ 0 w 216"/>
                <a:gd name="T27" fmla="*/ 0 h 54"/>
                <a:gd name="T28" fmla="*/ 0 w 216"/>
                <a:gd name="T29" fmla="*/ 0 h 54"/>
                <a:gd name="T30" fmla="*/ 0 w 216"/>
                <a:gd name="T31" fmla="*/ 0 h 54"/>
                <a:gd name="T32" fmla="*/ 0 w 216"/>
                <a:gd name="T33" fmla="*/ 0 h 54"/>
                <a:gd name="T34" fmla="*/ 0 w 216"/>
                <a:gd name="T35" fmla="*/ 0 h 54"/>
                <a:gd name="T36" fmla="*/ 0 w 216"/>
                <a:gd name="T37" fmla="*/ 0 h 54"/>
                <a:gd name="T38" fmla="*/ 0 w 216"/>
                <a:gd name="T39" fmla="*/ 0 h 54"/>
                <a:gd name="T40" fmla="*/ 0 w 216"/>
                <a:gd name="T41" fmla="*/ 0 h 54"/>
                <a:gd name="T42" fmla="*/ 0 w 216"/>
                <a:gd name="T43" fmla="*/ 0 h 54"/>
                <a:gd name="T44" fmla="*/ 0 w 216"/>
                <a:gd name="T45" fmla="*/ 0 h 54"/>
                <a:gd name="T46" fmla="*/ 0 w 216"/>
                <a:gd name="T47" fmla="*/ 0 h 54"/>
                <a:gd name="T48" fmla="*/ 0 w 216"/>
                <a:gd name="T49" fmla="*/ 0 h 54"/>
                <a:gd name="T50" fmla="*/ 0 w 216"/>
                <a:gd name="T51" fmla="*/ 0 h 54"/>
                <a:gd name="T52" fmla="*/ 0 w 216"/>
                <a:gd name="T53" fmla="*/ 0 h 54"/>
                <a:gd name="T54" fmla="*/ 0 w 216"/>
                <a:gd name="T55" fmla="*/ 0 h 54"/>
                <a:gd name="T56" fmla="*/ 0 w 216"/>
                <a:gd name="T57" fmla="*/ 0 h 54"/>
                <a:gd name="T58" fmla="*/ 0 w 216"/>
                <a:gd name="T59" fmla="*/ 0 h 54"/>
                <a:gd name="T60" fmla="*/ 0 w 216"/>
                <a:gd name="T61" fmla="*/ 0 h 54"/>
                <a:gd name="T62" fmla="*/ 0 w 216"/>
                <a:gd name="T63" fmla="*/ 0 h 54"/>
                <a:gd name="T64" fmla="*/ 0 w 216"/>
                <a:gd name="T65" fmla="*/ 0 h 54"/>
                <a:gd name="T66" fmla="*/ 0 w 216"/>
                <a:gd name="T67" fmla="*/ 0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1" name="Gabon" descr="© INSCALE GmbH, 15.06.2010"/>
            <p:cNvSpPr>
              <a:spLocks/>
            </p:cNvSpPr>
            <p:nvPr/>
          </p:nvSpPr>
          <p:spPr bwMode="gray">
            <a:xfrm>
              <a:off x="5408483" y="3210667"/>
              <a:ext cx="135518" cy="164384"/>
            </a:xfrm>
            <a:custGeom>
              <a:avLst/>
              <a:gdLst>
                <a:gd name="T0" fmla="*/ 0 w 420"/>
                <a:gd name="T1" fmla="*/ 0 h 510"/>
                <a:gd name="T2" fmla="*/ 0 w 420"/>
                <a:gd name="T3" fmla="*/ 0 h 510"/>
                <a:gd name="T4" fmla="*/ 0 w 420"/>
                <a:gd name="T5" fmla="*/ 0 h 510"/>
                <a:gd name="T6" fmla="*/ 0 w 420"/>
                <a:gd name="T7" fmla="*/ 0 h 510"/>
                <a:gd name="T8" fmla="*/ 0 w 420"/>
                <a:gd name="T9" fmla="*/ 0 h 510"/>
                <a:gd name="T10" fmla="*/ 0 w 420"/>
                <a:gd name="T11" fmla="*/ 0 h 510"/>
                <a:gd name="T12" fmla="*/ 0 w 420"/>
                <a:gd name="T13" fmla="*/ 0 h 510"/>
                <a:gd name="T14" fmla="*/ 0 w 420"/>
                <a:gd name="T15" fmla="*/ 0 h 510"/>
                <a:gd name="T16" fmla="*/ 0 w 420"/>
                <a:gd name="T17" fmla="*/ 0 h 510"/>
                <a:gd name="T18" fmla="*/ 0 w 420"/>
                <a:gd name="T19" fmla="*/ 0 h 510"/>
                <a:gd name="T20" fmla="*/ 0 w 420"/>
                <a:gd name="T21" fmla="*/ 0 h 510"/>
                <a:gd name="T22" fmla="*/ 0 w 420"/>
                <a:gd name="T23" fmla="*/ 0 h 510"/>
                <a:gd name="T24" fmla="*/ 0 w 420"/>
                <a:gd name="T25" fmla="*/ 0 h 510"/>
                <a:gd name="T26" fmla="*/ 0 w 420"/>
                <a:gd name="T27" fmla="*/ 0 h 510"/>
                <a:gd name="T28" fmla="*/ 0 w 420"/>
                <a:gd name="T29" fmla="*/ 0 h 510"/>
                <a:gd name="T30" fmla="*/ 0 w 420"/>
                <a:gd name="T31" fmla="*/ 0 h 510"/>
                <a:gd name="T32" fmla="*/ 0 w 420"/>
                <a:gd name="T33" fmla="*/ 0 h 510"/>
                <a:gd name="T34" fmla="*/ 0 w 420"/>
                <a:gd name="T35" fmla="*/ 0 h 510"/>
                <a:gd name="T36" fmla="*/ 0 w 420"/>
                <a:gd name="T37" fmla="*/ 0 h 510"/>
                <a:gd name="T38" fmla="*/ 0 w 420"/>
                <a:gd name="T39" fmla="*/ 0 h 510"/>
                <a:gd name="T40" fmla="*/ 0 w 420"/>
                <a:gd name="T41" fmla="*/ 0 h 510"/>
                <a:gd name="T42" fmla="*/ 0 w 420"/>
                <a:gd name="T43" fmla="*/ 0 h 510"/>
                <a:gd name="T44" fmla="*/ 0 w 420"/>
                <a:gd name="T45" fmla="*/ 0 h 510"/>
                <a:gd name="T46" fmla="*/ 0 w 420"/>
                <a:gd name="T47" fmla="*/ 0 h 510"/>
                <a:gd name="T48" fmla="*/ 0 w 420"/>
                <a:gd name="T49" fmla="*/ 0 h 510"/>
                <a:gd name="T50" fmla="*/ 0 w 420"/>
                <a:gd name="T51" fmla="*/ 0 h 510"/>
                <a:gd name="T52" fmla="*/ 0 w 420"/>
                <a:gd name="T53" fmla="*/ 0 h 510"/>
                <a:gd name="T54" fmla="*/ 0 w 420"/>
                <a:gd name="T55" fmla="*/ 0 h 510"/>
                <a:gd name="T56" fmla="*/ 0 w 420"/>
                <a:gd name="T57" fmla="*/ 0 h 510"/>
                <a:gd name="T58" fmla="*/ 0 w 420"/>
                <a:gd name="T59" fmla="*/ 0 h 510"/>
                <a:gd name="T60" fmla="*/ 0 w 420"/>
                <a:gd name="T61" fmla="*/ 0 h 510"/>
                <a:gd name="T62" fmla="*/ 0 w 420"/>
                <a:gd name="T63" fmla="*/ 0 h 510"/>
                <a:gd name="T64" fmla="*/ 0 w 420"/>
                <a:gd name="T65" fmla="*/ 0 h 510"/>
                <a:gd name="T66" fmla="*/ 0 w 420"/>
                <a:gd name="T67" fmla="*/ 0 h 510"/>
                <a:gd name="T68" fmla="*/ 0 w 420"/>
                <a:gd name="T69" fmla="*/ 0 h 510"/>
                <a:gd name="T70" fmla="*/ 0 w 420"/>
                <a:gd name="T71" fmla="*/ 0 h 510"/>
                <a:gd name="T72" fmla="*/ 0 w 420"/>
                <a:gd name="T73" fmla="*/ 0 h 510"/>
                <a:gd name="T74" fmla="*/ 0 w 420"/>
                <a:gd name="T75" fmla="*/ 0 h 510"/>
                <a:gd name="T76" fmla="*/ 0 w 420"/>
                <a:gd name="T77" fmla="*/ 0 h 510"/>
                <a:gd name="T78" fmla="*/ 0 w 420"/>
                <a:gd name="T79" fmla="*/ 0 h 510"/>
                <a:gd name="T80" fmla="*/ 0 w 420"/>
                <a:gd name="T81" fmla="*/ 0 h 510"/>
                <a:gd name="T82" fmla="*/ 0 w 420"/>
                <a:gd name="T83" fmla="*/ 0 h 510"/>
                <a:gd name="T84" fmla="*/ 0 w 420"/>
                <a:gd name="T85" fmla="*/ 0 h 510"/>
                <a:gd name="T86" fmla="*/ 0 w 420"/>
                <a:gd name="T87" fmla="*/ 0 h 510"/>
                <a:gd name="T88" fmla="*/ 0 w 420"/>
                <a:gd name="T89" fmla="*/ 0 h 510"/>
                <a:gd name="T90" fmla="*/ 0 w 420"/>
                <a:gd name="T91" fmla="*/ 0 h 510"/>
                <a:gd name="T92" fmla="*/ 0 w 420"/>
                <a:gd name="T93" fmla="*/ 0 h 510"/>
                <a:gd name="T94" fmla="*/ 0 w 420"/>
                <a:gd name="T95" fmla="*/ 0 h 510"/>
                <a:gd name="T96" fmla="*/ 0 w 420"/>
                <a:gd name="T97" fmla="*/ 0 h 510"/>
                <a:gd name="T98" fmla="*/ 0 w 420"/>
                <a:gd name="T99" fmla="*/ 0 h 510"/>
                <a:gd name="T100" fmla="*/ 0 w 420"/>
                <a:gd name="T101" fmla="*/ 0 h 510"/>
                <a:gd name="T102" fmla="*/ 0 w 420"/>
                <a:gd name="T103" fmla="*/ 0 h 510"/>
                <a:gd name="T104" fmla="*/ 0 w 420"/>
                <a:gd name="T105" fmla="*/ 0 h 510"/>
                <a:gd name="T106" fmla="*/ 0 w 420"/>
                <a:gd name="T107" fmla="*/ 0 h 510"/>
                <a:gd name="T108" fmla="*/ 0 w 420"/>
                <a:gd name="T109" fmla="*/ 0 h 510"/>
                <a:gd name="T110" fmla="*/ 0 w 420"/>
                <a:gd name="T111" fmla="*/ 0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4" name="Ethiopia" descr="© INSCALE GmbH, 15.06.2010"/>
            <p:cNvSpPr>
              <a:spLocks/>
            </p:cNvSpPr>
            <p:nvPr/>
          </p:nvSpPr>
          <p:spPr bwMode="gray">
            <a:xfrm>
              <a:off x="5969730" y="2888223"/>
              <a:ext cx="342629" cy="295890"/>
            </a:xfrm>
            <a:custGeom>
              <a:avLst/>
              <a:gdLst>
                <a:gd name="T0" fmla="*/ 0 w 1056"/>
                <a:gd name="T1" fmla="*/ 0 h 924"/>
                <a:gd name="T2" fmla="*/ 0 w 1056"/>
                <a:gd name="T3" fmla="*/ 0 h 924"/>
                <a:gd name="T4" fmla="*/ 0 w 1056"/>
                <a:gd name="T5" fmla="*/ 0 h 924"/>
                <a:gd name="T6" fmla="*/ 0 w 1056"/>
                <a:gd name="T7" fmla="*/ 0 h 924"/>
                <a:gd name="T8" fmla="*/ 0 w 1056"/>
                <a:gd name="T9" fmla="*/ 0 h 924"/>
                <a:gd name="T10" fmla="*/ 0 w 1056"/>
                <a:gd name="T11" fmla="*/ 0 h 924"/>
                <a:gd name="T12" fmla="*/ 0 w 1056"/>
                <a:gd name="T13" fmla="*/ 0 h 924"/>
                <a:gd name="T14" fmla="*/ 0 w 1056"/>
                <a:gd name="T15" fmla="*/ 0 h 924"/>
                <a:gd name="T16" fmla="*/ 0 w 1056"/>
                <a:gd name="T17" fmla="*/ 0 h 924"/>
                <a:gd name="T18" fmla="*/ 0 w 1056"/>
                <a:gd name="T19" fmla="*/ 0 h 924"/>
                <a:gd name="T20" fmla="*/ 0 w 1056"/>
                <a:gd name="T21" fmla="*/ 0 h 924"/>
                <a:gd name="T22" fmla="*/ 0 w 1056"/>
                <a:gd name="T23" fmla="*/ 0 h 924"/>
                <a:gd name="T24" fmla="*/ 0 w 1056"/>
                <a:gd name="T25" fmla="*/ 0 h 924"/>
                <a:gd name="T26" fmla="*/ 0 w 1056"/>
                <a:gd name="T27" fmla="*/ 0 h 924"/>
                <a:gd name="T28" fmla="*/ 0 w 1056"/>
                <a:gd name="T29" fmla="*/ 0 h 924"/>
                <a:gd name="T30" fmla="*/ 0 w 1056"/>
                <a:gd name="T31" fmla="*/ 0 h 924"/>
                <a:gd name="T32" fmla="*/ 0 w 1056"/>
                <a:gd name="T33" fmla="*/ 0 h 924"/>
                <a:gd name="T34" fmla="*/ 0 w 1056"/>
                <a:gd name="T35" fmla="*/ 0 h 924"/>
                <a:gd name="T36" fmla="*/ 0 w 1056"/>
                <a:gd name="T37" fmla="*/ 0 h 924"/>
                <a:gd name="T38" fmla="*/ 0 w 1056"/>
                <a:gd name="T39" fmla="*/ 0 h 924"/>
                <a:gd name="T40" fmla="*/ 0 w 1056"/>
                <a:gd name="T41" fmla="*/ 0 h 924"/>
                <a:gd name="T42" fmla="*/ 0 w 1056"/>
                <a:gd name="T43" fmla="*/ 0 h 924"/>
                <a:gd name="T44" fmla="*/ 0 w 1056"/>
                <a:gd name="T45" fmla="*/ 0 h 924"/>
                <a:gd name="T46" fmla="*/ 0 w 1056"/>
                <a:gd name="T47" fmla="*/ 0 h 924"/>
                <a:gd name="T48" fmla="*/ 0 w 1056"/>
                <a:gd name="T49" fmla="*/ 0 h 924"/>
                <a:gd name="T50" fmla="*/ 0 w 1056"/>
                <a:gd name="T51" fmla="*/ 0 h 924"/>
                <a:gd name="T52" fmla="*/ 0 w 1056"/>
                <a:gd name="T53" fmla="*/ 0 h 924"/>
                <a:gd name="T54" fmla="*/ 0 w 1056"/>
                <a:gd name="T55" fmla="*/ 0 h 924"/>
                <a:gd name="T56" fmla="*/ 0 w 1056"/>
                <a:gd name="T57" fmla="*/ 0 h 924"/>
                <a:gd name="T58" fmla="*/ 0 w 1056"/>
                <a:gd name="T59" fmla="*/ 0 h 924"/>
                <a:gd name="T60" fmla="*/ 0 w 1056"/>
                <a:gd name="T61" fmla="*/ 0 h 924"/>
                <a:gd name="T62" fmla="*/ 0 w 1056"/>
                <a:gd name="T63" fmla="*/ 0 h 924"/>
                <a:gd name="T64" fmla="*/ 0 w 1056"/>
                <a:gd name="T65" fmla="*/ 0 h 924"/>
                <a:gd name="T66" fmla="*/ 0 w 1056"/>
                <a:gd name="T67" fmla="*/ 0 h 924"/>
                <a:gd name="T68" fmla="*/ 0 w 1056"/>
                <a:gd name="T69" fmla="*/ 0 h 924"/>
                <a:gd name="T70" fmla="*/ 0 w 1056"/>
                <a:gd name="T71" fmla="*/ 0 h 924"/>
                <a:gd name="T72" fmla="*/ 0 w 1056"/>
                <a:gd name="T73" fmla="*/ 0 h 924"/>
                <a:gd name="T74" fmla="*/ 0 w 1056"/>
                <a:gd name="T75" fmla="*/ 0 h 924"/>
                <a:gd name="T76" fmla="*/ 0 w 1056"/>
                <a:gd name="T77" fmla="*/ 0 h 924"/>
                <a:gd name="T78" fmla="*/ 0 w 1056"/>
                <a:gd name="T79" fmla="*/ 0 h 924"/>
                <a:gd name="T80" fmla="*/ 0 w 1056"/>
                <a:gd name="T81" fmla="*/ 0 h 924"/>
                <a:gd name="T82" fmla="*/ 0 w 1056"/>
                <a:gd name="T83" fmla="*/ 0 h 924"/>
                <a:gd name="T84" fmla="*/ 0 w 1056"/>
                <a:gd name="T85" fmla="*/ 0 h 924"/>
                <a:gd name="T86" fmla="*/ 0 w 1056"/>
                <a:gd name="T87" fmla="*/ 0 h 924"/>
                <a:gd name="T88" fmla="*/ 0 w 1056"/>
                <a:gd name="T89" fmla="*/ 0 h 924"/>
                <a:gd name="T90" fmla="*/ 0 w 1056"/>
                <a:gd name="T91" fmla="*/ 0 h 924"/>
                <a:gd name="T92" fmla="*/ 0 w 1056"/>
                <a:gd name="T93" fmla="*/ 0 h 924"/>
                <a:gd name="T94" fmla="*/ 0 w 1056"/>
                <a:gd name="T95" fmla="*/ 0 h 924"/>
                <a:gd name="T96" fmla="*/ 0 w 1056"/>
                <a:gd name="T97" fmla="*/ 0 h 924"/>
                <a:gd name="T98" fmla="*/ 0 w 1056"/>
                <a:gd name="T99" fmla="*/ 0 h 924"/>
                <a:gd name="T100" fmla="*/ 0 w 1056"/>
                <a:gd name="T101" fmla="*/ 0 h 924"/>
                <a:gd name="T102" fmla="*/ 0 w 1056"/>
                <a:gd name="T103" fmla="*/ 0 h 924"/>
                <a:gd name="T104" fmla="*/ 0 w 1056"/>
                <a:gd name="T105" fmla="*/ 0 h 924"/>
                <a:gd name="T106" fmla="*/ 0 w 1056"/>
                <a:gd name="T107" fmla="*/ 0 h 924"/>
                <a:gd name="T108" fmla="*/ 0 w 1056"/>
                <a:gd name="T109" fmla="*/ 0 h 924"/>
                <a:gd name="T110" fmla="*/ 0 w 1056"/>
                <a:gd name="T111" fmla="*/ 0 h 924"/>
                <a:gd name="T112" fmla="*/ 0 w 1056"/>
                <a:gd name="T113" fmla="*/ 0 h 924"/>
                <a:gd name="T114" fmla="*/ 0 w 1056"/>
                <a:gd name="T115" fmla="*/ 0 h 924"/>
                <a:gd name="T116" fmla="*/ 0 w 1056"/>
                <a:gd name="T117" fmla="*/ 0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6" name="Eritrea" descr="© INSCALE GmbH, 15.06.2010"/>
            <p:cNvSpPr>
              <a:spLocks/>
            </p:cNvSpPr>
            <p:nvPr/>
          </p:nvSpPr>
          <p:spPr bwMode="gray">
            <a:xfrm>
              <a:off x="6042603" y="2807296"/>
              <a:ext cx="155973" cy="146681"/>
            </a:xfrm>
            <a:custGeom>
              <a:avLst/>
              <a:gdLst>
                <a:gd name="T0" fmla="*/ 0 w 480"/>
                <a:gd name="T1" fmla="*/ 0 h 456"/>
                <a:gd name="T2" fmla="*/ 0 w 480"/>
                <a:gd name="T3" fmla="*/ 0 h 456"/>
                <a:gd name="T4" fmla="*/ 0 w 480"/>
                <a:gd name="T5" fmla="*/ 0 h 456"/>
                <a:gd name="T6" fmla="*/ 0 w 480"/>
                <a:gd name="T7" fmla="*/ 0 h 456"/>
                <a:gd name="T8" fmla="*/ 0 w 480"/>
                <a:gd name="T9" fmla="*/ 0 h 456"/>
                <a:gd name="T10" fmla="*/ 0 w 480"/>
                <a:gd name="T11" fmla="*/ 0 h 456"/>
                <a:gd name="T12" fmla="*/ 0 w 480"/>
                <a:gd name="T13" fmla="*/ 0 h 456"/>
                <a:gd name="T14" fmla="*/ 0 w 480"/>
                <a:gd name="T15" fmla="*/ 0 h 456"/>
                <a:gd name="T16" fmla="*/ 0 w 480"/>
                <a:gd name="T17" fmla="*/ 0 h 456"/>
                <a:gd name="T18" fmla="*/ 0 w 480"/>
                <a:gd name="T19" fmla="*/ 0 h 456"/>
                <a:gd name="T20" fmla="*/ 0 w 480"/>
                <a:gd name="T21" fmla="*/ 0 h 456"/>
                <a:gd name="T22" fmla="*/ 0 w 480"/>
                <a:gd name="T23" fmla="*/ 0 h 456"/>
                <a:gd name="T24" fmla="*/ 0 w 480"/>
                <a:gd name="T25" fmla="*/ 0 h 456"/>
                <a:gd name="T26" fmla="*/ 0 w 480"/>
                <a:gd name="T27" fmla="*/ 0 h 456"/>
                <a:gd name="T28" fmla="*/ 0 w 480"/>
                <a:gd name="T29" fmla="*/ 0 h 456"/>
                <a:gd name="T30" fmla="*/ 0 w 480"/>
                <a:gd name="T31" fmla="*/ 0 h 456"/>
                <a:gd name="T32" fmla="*/ 0 w 480"/>
                <a:gd name="T33" fmla="*/ 0 h 456"/>
                <a:gd name="T34" fmla="*/ 0 w 480"/>
                <a:gd name="T35" fmla="*/ 0 h 456"/>
                <a:gd name="T36" fmla="*/ 0 w 480"/>
                <a:gd name="T37" fmla="*/ 0 h 456"/>
                <a:gd name="T38" fmla="*/ 0 w 480"/>
                <a:gd name="T39" fmla="*/ 0 h 456"/>
                <a:gd name="T40" fmla="*/ 0 w 480"/>
                <a:gd name="T41" fmla="*/ 0 h 456"/>
                <a:gd name="T42" fmla="*/ 0 w 480"/>
                <a:gd name="T43" fmla="*/ 0 h 456"/>
                <a:gd name="T44" fmla="*/ 0 w 480"/>
                <a:gd name="T45" fmla="*/ 0 h 456"/>
                <a:gd name="T46" fmla="*/ 0 w 480"/>
                <a:gd name="T47" fmla="*/ 0 h 456"/>
                <a:gd name="T48" fmla="*/ 0 w 480"/>
                <a:gd name="T49" fmla="*/ 0 h 456"/>
                <a:gd name="T50" fmla="*/ 0 w 480"/>
                <a:gd name="T51" fmla="*/ 0 h 456"/>
                <a:gd name="T52" fmla="*/ 0 w 480"/>
                <a:gd name="T53" fmla="*/ 0 h 456"/>
                <a:gd name="T54" fmla="*/ 0 w 480"/>
                <a:gd name="T55" fmla="*/ 0 h 456"/>
                <a:gd name="T56" fmla="*/ 0 w 480"/>
                <a:gd name="T57" fmla="*/ 0 h 456"/>
                <a:gd name="T58" fmla="*/ 0 w 480"/>
                <a:gd name="T59" fmla="*/ 0 h 456"/>
                <a:gd name="T60" fmla="*/ 0 w 480"/>
                <a:gd name="T61" fmla="*/ 0 h 456"/>
                <a:gd name="T62" fmla="*/ 0 w 480"/>
                <a:gd name="T63" fmla="*/ 0 h 456"/>
                <a:gd name="T64" fmla="*/ 0 w 480"/>
                <a:gd name="T65" fmla="*/ 0 h 456"/>
                <a:gd name="T66" fmla="*/ 0 w 480"/>
                <a:gd name="T67" fmla="*/ 0 h 456"/>
                <a:gd name="T68" fmla="*/ 0 w 480"/>
                <a:gd name="T69" fmla="*/ 0 h 456"/>
                <a:gd name="T70" fmla="*/ 0 w 480"/>
                <a:gd name="T71" fmla="*/ 0 h 456"/>
                <a:gd name="T72" fmla="*/ 0 w 480"/>
                <a:gd name="T73" fmla="*/ 0 h 456"/>
                <a:gd name="T74" fmla="*/ 0 w 480"/>
                <a:gd name="T75" fmla="*/ 0 h 456"/>
                <a:gd name="T76" fmla="*/ 0 w 480"/>
                <a:gd name="T77" fmla="*/ 0 h 456"/>
                <a:gd name="T78" fmla="*/ 0 w 480"/>
                <a:gd name="T79" fmla="*/ 0 h 456"/>
                <a:gd name="T80" fmla="*/ 0 w 480"/>
                <a:gd name="T81" fmla="*/ 0 h 456"/>
                <a:gd name="T82" fmla="*/ 0 w 480"/>
                <a:gd name="T83" fmla="*/ 0 h 456"/>
                <a:gd name="T84" fmla="*/ 0 w 480"/>
                <a:gd name="T85" fmla="*/ 0 h 456"/>
                <a:gd name="T86" fmla="*/ 0 w 480"/>
                <a:gd name="T87" fmla="*/ 0 h 456"/>
                <a:gd name="T88" fmla="*/ 0 w 480"/>
                <a:gd name="T89" fmla="*/ 0 h 456"/>
                <a:gd name="T90" fmla="*/ 0 w 480"/>
                <a:gd name="T91" fmla="*/ 0 h 456"/>
                <a:gd name="T92" fmla="*/ 0 w 480"/>
                <a:gd name="T93" fmla="*/ 0 h 456"/>
                <a:gd name="T94" fmla="*/ 0 w 480"/>
                <a:gd name="T95" fmla="*/ 0 h 456"/>
                <a:gd name="T96" fmla="*/ 0 w 480"/>
                <a:gd name="T97" fmla="*/ 0 h 456"/>
                <a:gd name="T98" fmla="*/ 0 w 480"/>
                <a:gd name="T99" fmla="*/ 0 h 456"/>
                <a:gd name="T100" fmla="*/ 0 w 480"/>
                <a:gd name="T101" fmla="*/ 0 h 456"/>
                <a:gd name="T102" fmla="*/ 0 w 480"/>
                <a:gd name="T103" fmla="*/ 0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7" name="Equatorial Guinea" descr="© INSCALE GmbH, 15.06.2010"/>
            <p:cNvSpPr>
              <a:spLocks/>
            </p:cNvSpPr>
            <p:nvPr/>
          </p:nvSpPr>
          <p:spPr bwMode="gray">
            <a:xfrm>
              <a:off x="5423825" y="3213196"/>
              <a:ext cx="47303" cy="35406"/>
            </a:xfrm>
            <a:custGeom>
              <a:avLst/>
              <a:gdLst>
                <a:gd name="T0" fmla="*/ 0 w 144"/>
                <a:gd name="T1" fmla="*/ 0 h 108"/>
                <a:gd name="T2" fmla="*/ 0 w 144"/>
                <a:gd name="T3" fmla="*/ 0 h 108"/>
                <a:gd name="T4" fmla="*/ 0 w 144"/>
                <a:gd name="T5" fmla="*/ 0 h 108"/>
                <a:gd name="T6" fmla="*/ 0 w 144"/>
                <a:gd name="T7" fmla="*/ 0 h 108"/>
                <a:gd name="T8" fmla="*/ 0 w 144"/>
                <a:gd name="T9" fmla="*/ 0 h 108"/>
                <a:gd name="T10" fmla="*/ 0 w 144"/>
                <a:gd name="T11" fmla="*/ 0 h 108"/>
                <a:gd name="T12" fmla="*/ 0 w 144"/>
                <a:gd name="T13" fmla="*/ 0 h 108"/>
                <a:gd name="T14" fmla="*/ 0 w 144"/>
                <a:gd name="T15" fmla="*/ 0 h 108"/>
                <a:gd name="T16" fmla="*/ 0 w 144"/>
                <a:gd name="T17" fmla="*/ 0 h 108"/>
                <a:gd name="T18" fmla="*/ 0 w 144"/>
                <a:gd name="T19" fmla="*/ 0 h 108"/>
                <a:gd name="T20" fmla="*/ 0 w 144"/>
                <a:gd name="T21" fmla="*/ 0 h 108"/>
                <a:gd name="T22" fmla="*/ 0 w 144"/>
                <a:gd name="T23" fmla="*/ 0 h 108"/>
                <a:gd name="T24" fmla="*/ 0 w 144"/>
                <a:gd name="T25" fmla="*/ 0 h 108"/>
                <a:gd name="T26" fmla="*/ 0 w 144"/>
                <a:gd name="T27" fmla="*/ 0 h 108"/>
                <a:gd name="T28" fmla="*/ 0 w 144"/>
                <a:gd name="T29" fmla="*/ 0 h 108"/>
                <a:gd name="T30" fmla="*/ 0 w 144"/>
                <a:gd name="T31" fmla="*/ 0 h 108"/>
                <a:gd name="T32" fmla="*/ 0 w 144"/>
                <a:gd name="T33" fmla="*/ 0 h 108"/>
                <a:gd name="T34" fmla="*/ 0 w 144"/>
                <a:gd name="T35" fmla="*/ 0 h 108"/>
                <a:gd name="T36" fmla="*/ 0 w 144"/>
                <a:gd name="T37" fmla="*/ 0 h 108"/>
                <a:gd name="T38" fmla="*/ 0 w 144"/>
                <a:gd name="T39" fmla="*/ 0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9" name="Egypt" descr="© INSCALE GmbH, 15.06.2010"/>
            <p:cNvSpPr>
              <a:spLocks/>
            </p:cNvSpPr>
            <p:nvPr/>
          </p:nvSpPr>
          <p:spPr bwMode="gray">
            <a:xfrm>
              <a:off x="5765175" y="2454503"/>
              <a:ext cx="255693" cy="257956"/>
            </a:xfrm>
            <a:custGeom>
              <a:avLst/>
              <a:gdLst>
                <a:gd name="T0" fmla="*/ 0 w 792"/>
                <a:gd name="T1" fmla="*/ 0 h 804"/>
                <a:gd name="T2" fmla="*/ 0 w 792"/>
                <a:gd name="T3" fmla="*/ 0 h 804"/>
                <a:gd name="T4" fmla="*/ 0 w 792"/>
                <a:gd name="T5" fmla="*/ 0 h 804"/>
                <a:gd name="T6" fmla="*/ 0 w 792"/>
                <a:gd name="T7" fmla="*/ 0 h 804"/>
                <a:gd name="T8" fmla="*/ 0 w 792"/>
                <a:gd name="T9" fmla="*/ 0 h 804"/>
                <a:gd name="T10" fmla="*/ 0 w 792"/>
                <a:gd name="T11" fmla="*/ 0 h 804"/>
                <a:gd name="T12" fmla="*/ 0 w 792"/>
                <a:gd name="T13" fmla="*/ 0 h 804"/>
                <a:gd name="T14" fmla="*/ 0 w 792"/>
                <a:gd name="T15" fmla="*/ 0 h 804"/>
                <a:gd name="T16" fmla="*/ 0 w 792"/>
                <a:gd name="T17" fmla="*/ 0 h 804"/>
                <a:gd name="T18" fmla="*/ 0 w 792"/>
                <a:gd name="T19" fmla="*/ 0 h 804"/>
                <a:gd name="T20" fmla="*/ 0 w 792"/>
                <a:gd name="T21" fmla="*/ 0 h 804"/>
                <a:gd name="T22" fmla="*/ 0 w 792"/>
                <a:gd name="T23" fmla="*/ 0 h 804"/>
                <a:gd name="T24" fmla="*/ 0 w 792"/>
                <a:gd name="T25" fmla="*/ 0 h 804"/>
                <a:gd name="T26" fmla="*/ 0 w 792"/>
                <a:gd name="T27" fmla="*/ 0 h 804"/>
                <a:gd name="T28" fmla="*/ 0 w 792"/>
                <a:gd name="T29" fmla="*/ 0 h 804"/>
                <a:gd name="T30" fmla="*/ 0 w 792"/>
                <a:gd name="T31" fmla="*/ 0 h 804"/>
                <a:gd name="T32" fmla="*/ 0 w 792"/>
                <a:gd name="T33" fmla="*/ 0 h 804"/>
                <a:gd name="T34" fmla="*/ 0 w 792"/>
                <a:gd name="T35" fmla="*/ 0 h 804"/>
                <a:gd name="T36" fmla="*/ 0 w 792"/>
                <a:gd name="T37" fmla="*/ 0 h 804"/>
                <a:gd name="T38" fmla="*/ 0 w 792"/>
                <a:gd name="T39" fmla="*/ 0 h 804"/>
                <a:gd name="T40" fmla="*/ 0 w 792"/>
                <a:gd name="T41" fmla="*/ 0 h 804"/>
                <a:gd name="T42" fmla="*/ 0 w 792"/>
                <a:gd name="T43" fmla="*/ 0 h 804"/>
                <a:gd name="T44" fmla="*/ 0 w 792"/>
                <a:gd name="T45" fmla="*/ 0 h 804"/>
                <a:gd name="T46" fmla="*/ 0 w 792"/>
                <a:gd name="T47" fmla="*/ 0 h 804"/>
                <a:gd name="T48" fmla="*/ 0 w 792"/>
                <a:gd name="T49" fmla="*/ 0 h 804"/>
                <a:gd name="T50" fmla="*/ 0 w 792"/>
                <a:gd name="T51" fmla="*/ 0 h 804"/>
                <a:gd name="T52" fmla="*/ 0 w 792"/>
                <a:gd name="T53" fmla="*/ 0 h 804"/>
                <a:gd name="T54" fmla="*/ 0 w 792"/>
                <a:gd name="T55" fmla="*/ 0 h 804"/>
                <a:gd name="T56" fmla="*/ 0 w 792"/>
                <a:gd name="T57" fmla="*/ 0 h 804"/>
                <a:gd name="T58" fmla="*/ 0 w 792"/>
                <a:gd name="T59" fmla="*/ 0 h 804"/>
                <a:gd name="T60" fmla="*/ 0 w 792"/>
                <a:gd name="T61" fmla="*/ 0 h 804"/>
                <a:gd name="T62" fmla="*/ 0 w 792"/>
                <a:gd name="T63" fmla="*/ 0 h 804"/>
                <a:gd name="T64" fmla="*/ 0 w 792"/>
                <a:gd name="T65" fmla="*/ 0 h 804"/>
                <a:gd name="T66" fmla="*/ 0 w 792"/>
                <a:gd name="T67" fmla="*/ 0 h 804"/>
                <a:gd name="T68" fmla="*/ 0 w 792"/>
                <a:gd name="T69" fmla="*/ 0 h 804"/>
                <a:gd name="T70" fmla="*/ 0 w 792"/>
                <a:gd name="T71" fmla="*/ 0 h 804"/>
                <a:gd name="T72" fmla="*/ 0 w 792"/>
                <a:gd name="T73" fmla="*/ 0 h 804"/>
                <a:gd name="T74" fmla="*/ 0 w 792"/>
                <a:gd name="T75" fmla="*/ 0 h 804"/>
                <a:gd name="T76" fmla="*/ 0 w 792"/>
                <a:gd name="T77" fmla="*/ 0 h 804"/>
                <a:gd name="T78" fmla="*/ 0 w 792"/>
                <a:gd name="T79" fmla="*/ 0 h 804"/>
                <a:gd name="T80" fmla="*/ 0 w 792"/>
                <a:gd name="T81" fmla="*/ 0 h 804"/>
                <a:gd name="T82" fmla="*/ 0 w 792"/>
                <a:gd name="T83" fmla="*/ 0 h 804"/>
                <a:gd name="T84" fmla="*/ 0 w 792"/>
                <a:gd name="T85" fmla="*/ 0 h 804"/>
                <a:gd name="T86" fmla="*/ 0 w 792"/>
                <a:gd name="T87" fmla="*/ 0 h 804"/>
                <a:gd name="T88" fmla="*/ 0 w 792"/>
                <a:gd name="T89" fmla="*/ 0 h 804"/>
                <a:gd name="T90" fmla="*/ 0 w 792"/>
                <a:gd name="T91" fmla="*/ 0 h 804"/>
                <a:gd name="T92" fmla="*/ 0 w 792"/>
                <a:gd name="T93" fmla="*/ 0 h 804"/>
                <a:gd name="T94" fmla="*/ 0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3" name="Djibouti" descr="© INSCALE GmbH, 15.06.2010"/>
            <p:cNvSpPr>
              <a:spLocks/>
            </p:cNvSpPr>
            <p:nvPr/>
          </p:nvSpPr>
          <p:spPr bwMode="gray">
            <a:xfrm>
              <a:off x="6166614" y="2946389"/>
              <a:ext cx="38354" cy="42993"/>
            </a:xfrm>
            <a:custGeom>
              <a:avLst/>
              <a:gdLst>
                <a:gd name="T0" fmla="*/ 0 w 114"/>
                <a:gd name="T1" fmla="*/ 0 h 138"/>
                <a:gd name="T2" fmla="*/ 0 w 114"/>
                <a:gd name="T3" fmla="*/ 0 h 138"/>
                <a:gd name="T4" fmla="*/ 0 w 114"/>
                <a:gd name="T5" fmla="*/ 0 h 138"/>
                <a:gd name="T6" fmla="*/ 0 w 114"/>
                <a:gd name="T7" fmla="*/ 0 h 138"/>
                <a:gd name="T8" fmla="*/ 0 w 114"/>
                <a:gd name="T9" fmla="*/ 0 h 138"/>
                <a:gd name="T10" fmla="*/ 0 w 114"/>
                <a:gd name="T11" fmla="*/ 0 h 138"/>
                <a:gd name="T12" fmla="*/ 0 w 114"/>
                <a:gd name="T13" fmla="*/ 0 h 138"/>
                <a:gd name="T14" fmla="*/ 0 w 114"/>
                <a:gd name="T15" fmla="*/ 0 h 138"/>
                <a:gd name="T16" fmla="*/ 0 w 114"/>
                <a:gd name="T17" fmla="*/ 0 h 138"/>
                <a:gd name="T18" fmla="*/ 0 w 114"/>
                <a:gd name="T19" fmla="*/ 0 h 138"/>
                <a:gd name="T20" fmla="*/ 0 w 114"/>
                <a:gd name="T21" fmla="*/ 0 h 138"/>
                <a:gd name="T22" fmla="*/ 0 w 114"/>
                <a:gd name="T23" fmla="*/ 0 h 138"/>
                <a:gd name="T24" fmla="*/ 0 w 114"/>
                <a:gd name="T25" fmla="*/ 0 h 138"/>
                <a:gd name="T26" fmla="*/ 0 w 114"/>
                <a:gd name="T27" fmla="*/ 0 h 138"/>
                <a:gd name="T28" fmla="*/ 0 w 114"/>
                <a:gd name="T29" fmla="*/ 0 h 138"/>
                <a:gd name="T30" fmla="*/ 0 w 114"/>
                <a:gd name="T31" fmla="*/ 0 h 138"/>
                <a:gd name="T32" fmla="*/ 0 w 114"/>
                <a:gd name="T33" fmla="*/ 0 h 138"/>
                <a:gd name="T34" fmla="*/ 0 w 114"/>
                <a:gd name="T35" fmla="*/ 0 h 138"/>
                <a:gd name="T36" fmla="*/ 0 w 114"/>
                <a:gd name="T37" fmla="*/ 0 h 138"/>
                <a:gd name="T38" fmla="*/ 0 w 114"/>
                <a:gd name="T39" fmla="*/ 0 h 138"/>
                <a:gd name="T40" fmla="*/ 0 w 114"/>
                <a:gd name="T41" fmla="*/ 0 h 138"/>
                <a:gd name="T42" fmla="*/ 0 w 114"/>
                <a:gd name="T43" fmla="*/ 0 h 138"/>
                <a:gd name="T44" fmla="*/ 0 w 114"/>
                <a:gd name="T45" fmla="*/ 0 h 138"/>
                <a:gd name="T46" fmla="*/ 0 w 114"/>
                <a:gd name="T47" fmla="*/ 0 h 138"/>
                <a:gd name="T48" fmla="*/ 0 w 114"/>
                <a:gd name="T49" fmla="*/ 0 h 138"/>
                <a:gd name="T50" fmla="*/ 0 w 114"/>
                <a:gd name="T51" fmla="*/ 0 h 138"/>
                <a:gd name="T52" fmla="*/ 0 w 114"/>
                <a:gd name="T53" fmla="*/ 0 h 138"/>
                <a:gd name="T54" fmla="*/ 0 w 114"/>
                <a:gd name="T55" fmla="*/ 0 h 138"/>
                <a:gd name="T56" fmla="*/ 0 w 114"/>
                <a:gd name="T57" fmla="*/ 0 h 138"/>
                <a:gd name="T58" fmla="*/ 0 w 114"/>
                <a:gd name="T59" fmla="*/ 0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9" name="Côte d'Ivoire" descr="© INSCALE GmbH, 15.06.2010"/>
            <p:cNvSpPr>
              <a:spLocks/>
            </p:cNvSpPr>
            <p:nvPr/>
          </p:nvSpPr>
          <p:spPr bwMode="gray">
            <a:xfrm>
              <a:off x="5009601" y="2995704"/>
              <a:ext cx="141909" cy="165648"/>
            </a:xfrm>
            <a:custGeom>
              <a:avLst/>
              <a:gdLst>
                <a:gd name="T0" fmla="*/ 0 w 438"/>
                <a:gd name="T1" fmla="*/ 0 h 516"/>
                <a:gd name="T2" fmla="*/ 0 w 438"/>
                <a:gd name="T3" fmla="*/ 0 h 516"/>
                <a:gd name="T4" fmla="*/ 0 w 438"/>
                <a:gd name="T5" fmla="*/ 0 h 516"/>
                <a:gd name="T6" fmla="*/ 0 w 438"/>
                <a:gd name="T7" fmla="*/ 0 h 516"/>
                <a:gd name="T8" fmla="*/ 0 w 438"/>
                <a:gd name="T9" fmla="*/ 0 h 516"/>
                <a:gd name="T10" fmla="*/ 0 w 438"/>
                <a:gd name="T11" fmla="*/ 0 h 516"/>
                <a:gd name="T12" fmla="*/ 0 w 438"/>
                <a:gd name="T13" fmla="*/ 0 h 516"/>
                <a:gd name="T14" fmla="*/ 0 w 438"/>
                <a:gd name="T15" fmla="*/ 0 h 516"/>
                <a:gd name="T16" fmla="*/ 0 w 438"/>
                <a:gd name="T17" fmla="*/ 0 h 516"/>
                <a:gd name="T18" fmla="*/ 0 w 438"/>
                <a:gd name="T19" fmla="*/ 0 h 516"/>
                <a:gd name="T20" fmla="*/ 0 w 438"/>
                <a:gd name="T21" fmla="*/ 0 h 516"/>
                <a:gd name="T22" fmla="*/ 0 w 438"/>
                <a:gd name="T23" fmla="*/ 0 h 516"/>
                <a:gd name="T24" fmla="*/ 0 w 438"/>
                <a:gd name="T25" fmla="*/ 0 h 516"/>
                <a:gd name="T26" fmla="*/ 0 w 438"/>
                <a:gd name="T27" fmla="*/ 0 h 516"/>
                <a:gd name="T28" fmla="*/ 0 w 438"/>
                <a:gd name="T29" fmla="*/ 0 h 516"/>
                <a:gd name="T30" fmla="*/ 0 w 438"/>
                <a:gd name="T31" fmla="*/ 0 h 516"/>
                <a:gd name="T32" fmla="*/ 0 w 438"/>
                <a:gd name="T33" fmla="*/ 0 h 516"/>
                <a:gd name="T34" fmla="*/ 0 w 438"/>
                <a:gd name="T35" fmla="*/ 0 h 516"/>
                <a:gd name="T36" fmla="*/ 0 w 438"/>
                <a:gd name="T37" fmla="*/ 0 h 516"/>
                <a:gd name="T38" fmla="*/ 0 w 438"/>
                <a:gd name="T39" fmla="*/ 0 h 516"/>
                <a:gd name="T40" fmla="*/ 0 w 438"/>
                <a:gd name="T41" fmla="*/ 0 h 516"/>
                <a:gd name="T42" fmla="*/ 0 w 438"/>
                <a:gd name="T43" fmla="*/ 0 h 516"/>
                <a:gd name="T44" fmla="*/ 0 w 438"/>
                <a:gd name="T45" fmla="*/ 0 h 516"/>
                <a:gd name="T46" fmla="*/ 0 w 438"/>
                <a:gd name="T47" fmla="*/ 0 h 516"/>
                <a:gd name="T48" fmla="*/ 0 w 438"/>
                <a:gd name="T49" fmla="*/ 0 h 516"/>
                <a:gd name="T50" fmla="*/ 0 w 438"/>
                <a:gd name="T51" fmla="*/ 0 h 516"/>
                <a:gd name="T52" fmla="*/ 0 w 438"/>
                <a:gd name="T53" fmla="*/ 0 h 516"/>
                <a:gd name="T54" fmla="*/ 0 w 438"/>
                <a:gd name="T55" fmla="*/ 0 h 516"/>
                <a:gd name="T56" fmla="*/ 0 w 438"/>
                <a:gd name="T57" fmla="*/ 0 h 516"/>
                <a:gd name="T58" fmla="*/ 0 w 438"/>
                <a:gd name="T59" fmla="*/ 0 h 516"/>
                <a:gd name="T60" fmla="*/ 0 w 438"/>
                <a:gd name="T61" fmla="*/ 0 h 516"/>
                <a:gd name="T62" fmla="*/ 0 w 438"/>
                <a:gd name="T63" fmla="*/ 0 h 516"/>
                <a:gd name="T64" fmla="*/ 0 w 438"/>
                <a:gd name="T65" fmla="*/ 0 h 516"/>
                <a:gd name="T66" fmla="*/ 0 w 438"/>
                <a:gd name="T67" fmla="*/ 0 h 516"/>
                <a:gd name="T68" fmla="*/ 0 w 438"/>
                <a:gd name="T69" fmla="*/ 0 h 516"/>
                <a:gd name="T70" fmla="*/ 0 w 438"/>
                <a:gd name="T71" fmla="*/ 0 h 516"/>
                <a:gd name="T72" fmla="*/ 0 w 438"/>
                <a:gd name="T73" fmla="*/ 0 h 516"/>
                <a:gd name="T74" fmla="*/ 0 w 438"/>
                <a:gd name="T75" fmla="*/ 0 h 516"/>
                <a:gd name="T76" fmla="*/ 0 w 438"/>
                <a:gd name="T77" fmla="*/ 0 h 516"/>
                <a:gd name="T78" fmla="*/ 0 w 438"/>
                <a:gd name="T79" fmla="*/ 0 h 516"/>
                <a:gd name="T80" fmla="*/ 0 w 438"/>
                <a:gd name="T81" fmla="*/ 0 h 516"/>
                <a:gd name="T82" fmla="*/ 0 w 438"/>
                <a:gd name="T83" fmla="*/ 0 h 516"/>
                <a:gd name="T84" fmla="*/ 0 w 438"/>
                <a:gd name="T85" fmla="*/ 0 h 516"/>
                <a:gd name="T86" fmla="*/ 0 w 438"/>
                <a:gd name="T87" fmla="*/ 0 h 516"/>
                <a:gd name="T88" fmla="*/ 0 w 438"/>
                <a:gd name="T89" fmla="*/ 0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1" name="Congo" descr="© INSCALE GmbH, 15.06.2010"/>
            <p:cNvSpPr>
              <a:spLocks/>
            </p:cNvSpPr>
            <p:nvPr/>
          </p:nvSpPr>
          <p:spPr bwMode="gray">
            <a:xfrm>
              <a:off x="5492862" y="3133534"/>
              <a:ext cx="437236" cy="486828"/>
            </a:xfrm>
            <a:custGeom>
              <a:avLst/>
              <a:gdLst>
                <a:gd name="T0" fmla="*/ 0 w 1350"/>
                <a:gd name="T1" fmla="*/ 0 h 1518"/>
                <a:gd name="T2" fmla="*/ 0 w 1350"/>
                <a:gd name="T3" fmla="*/ 0 h 1518"/>
                <a:gd name="T4" fmla="*/ 0 w 1350"/>
                <a:gd name="T5" fmla="*/ 0 h 1518"/>
                <a:gd name="T6" fmla="*/ 0 w 1350"/>
                <a:gd name="T7" fmla="*/ 0 h 1518"/>
                <a:gd name="T8" fmla="*/ 0 w 1350"/>
                <a:gd name="T9" fmla="*/ 0 h 1518"/>
                <a:gd name="T10" fmla="*/ 0 w 1350"/>
                <a:gd name="T11" fmla="*/ 0 h 1518"/>
                <a:gd name="T12" fmla="*/ 0 w 1350"/>
                <a:gd name="T13" fmla="*/ 0 h 1518"/>
                <a:gd name="T14" fmla="*/ 0 w 1350"/>
                <a:gd name="T15" fmla="*/ 0 h 1518"/>
                <a:gd name="T16" fmla="*/ 0 w 1350"/>
                <a:gd name="T17" fmla="*/ 0 h 1518"/>
                <a:gd name="T18" fmla="*/ 0 w 1350"/>
                <a:gd name="T19" fmla="*/ 0 h 1518"/>
                <a:gd name="T20" fmla="*/ 0 w 1350"/>
                <a:gd name="T21" fmla="*/ 0 h 1518"/>
                <a:gd name="T22" fmla="*/ 0 w 1350"/>
                <a:gd name="T23" fmla="*/ 0 h 1518"/>
                <a:gd name="T24" fmla="*/ 0 w 1350"/>
                <a:gd name="T25" fmla="*/ 0 h 1518"/>
                <a:gd name="T26" fmla="*/ 0 w 1350"/>
                <a:gd name="T27" fmla="*/ 0 h 1518"/>
                <a:gd name="T28" fmla="*/ 0 w 1350"/>
                <a:gd name="T29" fmla="*/ 0 h 1518"/>
                <a:gd name="T30" fmla="*/ 0 w 1350"/>
                <a:gd name="T31" fmla="*/ 0 h 1518"/>
                <a:gd name="T32" fmla="*/ 0 w 1350"/>
                <a:gd name="T33" fmla="*/ 0 h 1518"/>
                <a:gd name="T34" fmla="*/ 0 w 1350"/>
                <a:gd name="T35" fmla="*/ 0 h 1518"/>
                <a:gd name="T36" fmla="*/ 0 w 1350"/>
                <a:gd name="T37" fmla="*/ 0 h 1518"/>
                <a:gd name="T38" fmla="*/ 0 w 1350"/>
                <a:gd name="T39" fmla="*/ 0 h 1518"/>
                <a:gd name="T40" fmla="*/ 0 w 1350"/>
                <a:gd name="T41" fmla="*/ 0 h 1518"/>
                <a:gd name="T42" fmla="*/ 0 w 1350"/>
                <a:gd name="T43" fmla="*/ 0 h 1518"/>
                <a:gd name="T44" fmla="*/ 0 w 1350"/>
                <a:gd name="T45" fmla="*/ 0 h 1518"/>
                <a:gd name="T46" fmla="*/ 0 w 1350"/>
                <a:gd name="T47" fmla="*/ 0 h 1518"/>
                <a:gd name="T48" fmla="*/ 0 w 1350"/>
                <a:gd name="T49" fmla="*/ 0 h 1518"/>
                <a:gd name="T50" fmla="*/ 0 w 1350"/>
                <a:gd name="T51" fmla="*/ 0 h 1518"/>
                <a:gd name="T52" fmla="*/ 0 w 1350"/>
                <a:gd name="T53" fmla="*/ 0 h 1518"/>
                <a:gd name="T54" fmla="*/ 0 w 1350"/>
                <a:gd name="T55" fmla="*/ 0 h 1518"/>
                <a:gd name="T56" fmla="*/ 0 w 1350"/>
                <a:gd name="T57" fmla="*/ 0 h 1518"/>
                <a:gd name="T58" fmla="*/ 0 w 1350"/>
                <a:gd name="T59" fmla="*/ 0 h 1518"/>
                <a:gd name="T60" fmla="*/ 0 w 1350"/>
                <a:gd name="T61" fmla="*/ 0 h 1518"/>
                <a:gd name="T62" fmla="*/ 0 w 1350"/>
                <a:gd name="T63" fmla="*/ 0 h 1518"/>
                <a:gd name="T64" fmla="*/ 0 w 1350"/>
                <a:gd name="T65" fmla="*/ 0 h 1518"/>
                <a:gd name="T66" fmla="*/ 0 w 1350"/>
                <a:gd name="T67" fmla="*/ 0 h 1518"/>
                <a:gd name="T68" fmla="*/ 0 w 1350"/>
                <a:gd name="T69" fmla="*/ 0 h 1518"/>
                <a:gd name="T70" fmla="*/ 0 w 1350"/>
                <a:gd name="T71" fmla="*/ 0 h 1518"/>
                <a:gd name="T72" fmla="*/ 0 w 1350"/>
                <a:gd name="T73" fmla="*/ 0 h 1518"/>
                <a:gd name="T74" fmla="*/ 0 w 1350"/>
                <a:gd name="T75" fmla="*/ 0 h 1518"/>
                <a:gd name="T76" fmla="*/ 0 w 1350"/>
                <a:gd name="T77" fmla="*/ 0 h 1518"/>
                <a:gd name="T78" fmla="*/ 0 w 1350"/>
                <a:gd name="T79" fmla="*/ 0 h 1518"/>
                <a:gd name="T80" fmla="*/ 0 w 1350"/>
                <a:gd name="T81" fmla="*/ 0 h 1518"/>
                <a:gd name="T82" fmla="*/ 0 w 1350"/>
                <a:gd name="T83" fmla="*/ 0 h 1518"/>
                <a:gd name="T84" fmla="*/ 0 w 1350"/>
                <a:gd name="T85" fmla="*/ 0 h 1518"/>
                <a:gd name="T86" fmla="*/ 0 w 1350"/>
                <a:gd name="T87" fmla="*/ 0 h 1518"/>
                <a:gd name="T88" fmla="*/ 0 w 1350"/>
                <a:gd name="T89" fmla="*/ 0 h 1518"/>
                <a:gd name="T90" fmla="*/ 0 w 1350"/>
                <a:gd name="T91" fmla="*/ 0 h 1518"/>
                <a:gd name="T92" fmla="*/ 0 w 1350"/>
                <a:gd name="T93" fmla="*/ 0 h 1518"/>
                <a:gd name="T94" fmla="*/ 0 w 1350"/>
                <a:gd name="T95" fmla="*/ 0 h 1518"/>
                <a:gd name="T96" fmla="*/ 0 w 1350"/>
                <a:gd name="T97" fmla="*/ 0 h 1518"/>
                <a:gd name="T98" fmla="*/ 0 w 1350"/>
                <a:gd name="T99" fmla="*/ 0 h 1518"/>
                <a:gd name="T100" fmla="*/ 0 w 1350"/>
                <a:gd name="T101" fmla="*/ 0 h 1518"/>
                <a:gd name="T102" fmla="*/ 0 w 1350"/>
                <a:gd name="T103" fmla="*/ 0 h 1518"/>
                <a:gd name="T104" fmla="*/ 0 w 1350"/>
                <a:gd name="T105" fmla="*/ 0 h 1518"/>
                <a:gd name="T106" fmla="*/ 0 w 1350"/>
                <a:gd name="T107" fmla="*/ 0 h 1518"/>
                <a:gd name="T108" fmla="*/ 0 w 1350"/>
                <a:gd name="T109" fmla="*/ 0 h 1518"/>
                <a:gd name="T110" fmla="*/ 0 w 1350"/>
                <a:gd name="T111" fmla="*/ 0 h 1518"/>
                <a:gd name="T112" fmla="*/ 0 w 1350"/>
                <a:gd name="T113" fmla="*/ 0 h 1518"/>
                <a:gd name="T114" fmla="*/ 0 w 1350"/>
                <a:gd name="T115" fmla="*/ 0 h 1518"/>
                <a:gd name="T116" fmla="*/ 0 w 1350"/>
                <a:gd name="T117" fmla="*/ 0 h 1518"/>
                <a:gd name="T118" fmla="*/ 0 w 1350"/>
                <a:gd name="T119" fmla="*/ 0 h 1518"/>
                <a:gd name="T120" fmla="*/ 0 w 1350"/>
                <a:gd name="T121" fmla="*/ 0 h 1518"/>
                <a:gd name="T122" fmla="*/ 0 w 1350"/>
                <a:gd name="T123" fmla="*/ 0 h 1518"/>
                <a:gd name="T124" fmla="*/ 0 w 1350"/>
                <a:gd name="T125" fmla="*/ 0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2" name="Congo (Brazzaville)" descr="© INSCALE GmbH, 15.06.2010"/>
            <p:cNvSpPr>
              <a:spLocks/>
            </p:cNvSpPr>
            <p:nvPr/>
          </p:nvSpPr>
          <p:spPr bwMode="gray">
            <a:xfrm>
              <a:off x="5464736" y="3176526"/>
              <a:ext cx="173872" cy="225079"/>
            </a:xfrm>
            <a:custGeom>
              <a:avLst/>
              <a:gdLst>
                <a:gd name="T0" fmla="*/ 0 w 534"/>
                <a:gd name="T1" fmla="*/ 0 h 702"/>
                <a:gd name="T2" fmla="*/ 0 w 534"/>
                <a:gd name="T3" fmla="*/ 0 h 702"/>
                <a:gd name="T4" fmla="*/ 0 w 534"/>
                <a:gd name="T5" fmla="*/ 0 h 702"/>
                <a:gd name="T6" fmla="*/ 0 w 534"/>
                <a:gd name="T7" fmla="*/ 0 h 702"/>
                <a:gd name="T8" fmla="*/ 0 w 534"/>
                <a:gd name="T9" fmla="*/ 0 h 702"/>
                <a:gd name="T10" fmla="*/ 0 w 534"/>
                <a:gd name="T11" fmla="*/ 0 h 702"/>
                <a:gd name="T12" fmla="*/ 0 w 534"/>
                <a:gd name="T13" fmla="*/ 0 h 702"/>
                <a:gd name="T14" fmla="*/ 0 w 534"/>
                <a:gd name="T15" fmla="*/ 0 h 702"/>
                <a:gd name="T16" fmla="*/ 0 w 534"/>
                <a:gd name="T17" fmla="*/ 0 h 702"/>
                <a:gd name="T18" fmla="*/ 0 w 534"/>
                <a:gd name="T19" fmla="*/ 0 h 702"/>
                <a:gd name="T20" fmla="*/ 0 w 534"/>
                <a:gd name="T21" fmla="*/ 0 h 702"/>
                <a:gd name="T22" fmla="*/ 0 w 534"/>
                <a:gd name="T23" fmla="*/ 0 h 702"/>
                <a:gd name="T24" fmla="*/ 0 w 534"/>
                <a:gd name="T25" fmla="*/ 0 h 702"/>
                <a:gd name="T26" fmla="*/ 0 w 534"/>
                <a:gd name="T27" fmla="*/ 0 h 702"/>
                <a:gd name="T28" fmla="*/ 0 w 534"/>
                <a:gd name="T29" fmla="*/ 0 h 702"/>
                <a:gd name="T30" fmla="*/ 0 w 534"/>
                <a:gd name="T31" fmla="*/ 0 h 702"/>
                <a:gd name="T32" fmla="*/ 0 w 534"/>
                <a:gd name="T33" fmla="*/ 0 h 702"/>
                <a:gd name="T34" fmla="*/ 0 w 534"/>
                <a:gd name="T35" fmla="*/ 0 h 702"/>
                <a:gd name="T36" fmla="*/ 0 w 534"/>
                <a:gd name="T37" fmla="*/ 0 h 702"/>
                <a:gd name="T38" fmla="*/ 0 w 534"/>
                <a:gd name="T39" fmla="*/ 0 h 702"/>
                <a:gd name="T40" fmla="*/ 0 w 534"/>
                <a:gd name="T41" fmla="*/ 0 h 702"/>
                <a:gd name="T42" fmla="*/ 0 w 534"/>
                <a:gd name="T43" fmla="*/ 0 h 702"/>
                <a:gd name="T44" fmla="*/ 0 w 534"/>
                <a:gd name="T45" fmla="*/ 0 h 702"/>
                <a:gd name="T46" fmla="*/ 0 w 534"/>
                <a:gd name="T47" fmla="*/ 0 h 702"/>
                <a:gd name="T48" fmla="*/ 0 w 534"/>
                <a:gd name="T49" fmla="*/ 0 h 702"/>
                <a:gd name="T50" fmla="*/ 0 w 534"/>
                <a:gd name="T51" fmla="*/ 0 h 702"/>
                <a:gd name="T52" fmla="*/ 0 w 534"/>
                <a:gd name="T53" fmla="*/ 0 h 702"/>
                <a:gd name="T54" fmla="*/ 0 w 534"/>
                <a:gd name="T55" fmla="*/ 0 h 702"/>
                <a:gd name="T56" fmla="*/ 0 w 534"/>
                <a:gd name="T57" fmla="*/ 0 h 702"/>
                <a:gd name="T58" fmla="*/ 0 w 534"/>
                <a:gd name="T59" fmla="*/ 0 h 702"/>
                <a:gd name="T60" fmla="*/ 0 w 534"/>
                <a:gd name="T61" fmla="*/ 0 h 702"/>
                <a:gd name="T62" fmla="*/ 0 w 534"/>
                <a:gd name="T63" fmla="*/ 0 h 702"/>
                <a:gd name="T64" fmla="*/ 0 w 534"/>
                <a:gd name="T65" fmla="*/ 0 h 702"/>
                <a:gd name="T66" fmla="*/ 0 w 534"/>
                <a:gd name="T67" fmla="*/ 0 h 702"/>
                <a:gd name="T68" fmla="*/ 0 w 534"/>
                <a:gd name="T69" fmla="*/ 0 h 702"/>
                <a:gd name="T70" fmla="*/ 0 w 534"/>
                <a:gd name="T71" fmla="*/ 0 h 702"/>
                <a:gd name="T72" fmla="*/ 0 w 534"/>
                <a:gd name="T73" fmla="*/ 0 h 702"/>
                <a:gd name="T74" fmla="*/ 0 w 534"/>
                <a:gd name="T75" fmla="*/ 0 h 702"/>
                <a:gd name="T76" fmla="*/ 0 w 534"/>
                <a:gd name="T77" fmla="*/ 0 h 702"/>
                <a:gd name="T78" fmla="*/ 0 w 534"/>
                <a:gd name="T79" fmla="*/ 0 h 702"/>
                <a:gd name="T80" fmla="*/ 0 w 534"/>
                <a:gd name="T81" fmla="*/ 0 h 702"/>
                <a:gd name="T82" fmla="*/ 0 w 534"/>
                <a:gd name="T83" fmla="*/ 0 h 702"/>
                <a:gd name="T84" fmla="*/ 0 w 534"/>
                <a:gd name="T85" fmla="*/ 0 h 702"/>
                <a:gd name="T86" fmla="*/ 0 w 534"/>
                <a:gd name="T87" fmla="*/ 0 h 702"/>
                <a:gd name="T88" fmla="*/ 0 w 534"/>
                <a:gd name="T89" fmla="*/ 0 h 702"/>
                <a:gd name="T90" fmla="*/ 0 w 534"/>
                <a:gd name="T91" fmla="*/ 0 h 702"/>
                <a:gd name="T92" fmla="*/ 0 w 534"/>
                <a:gd name="T93" fmla="*/ 0 h 702"/>
                <a:gd name="T94" fmla="*/ 0 w 534"/>
                <a:gd name="T95" fmla="*/ 0 h 702"/>
                <a:gd name="T96" fmla="*/ 0 w 534"/>
                <a:gd name="T97" fmla="*/ 0 h 702"/>
                <a:gd name="T98" fmla="*/ 0 w 534"/>
                <a:gd name="T99" fmla="*/ 0 h 702"/>
                <a:gd name="T100" fmla="*/ 0 w 534"/>
                <a:gd name="T101" fmla="*/ 0 h 702"/>
                <a:gd name="T102" fmla="*/ 0 w 534"/>
                <a:gd name="T103" fmla="*/ 0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6" name="Chad" descr="© INSCALE GmbH, 15.06.2010"/>
            <p:cNvSpPr>
              <a:spLocks/>
            </p:cNvSpPr>
            <p:nvPr/>
          </p:nvSpPr>
          <p:spPr bwMode="gray">
            <a:xfrm>
              <a:off x="5517153" y="2666937"/>
              <a:ext cx="241631" cy="413488"/>
            </a:xfrm>
            <a:custGeom>
              <a:avLst/>
              <a:gdLst>
                <a:gd name="T0" fmla="*/ 0 w 744"/>
                <a:gd name="T1" fmla="*/ 0 h 1290"/>
                <a:gd name="T2" fmla="*/ 0 w 744"/>
                <a:gd name="T3" fmla="*/ 0 h 1290"/>
                <a:gd name="T4" fmla="*/ 0 w 744"/>
                <a:gd name="T5" fmla="*/ 0 h 1290"/>
                <a:gd name="T6" fmla="*/ 0 w 744"/>
                <a:gd name="T7" fmla="*/ 0 h 1290"/>
                <a:gd name="T8" fmla="*/ 0 w 744"/>
                <a:gd name="T9" fmla="*/ 0 h 1290"/>
                <a:gd name="T10" fmla="*/ 0 w 744"/>
                <a:gd name="T11" fmla="*/ 0 h 1290"/>
                <a:gd name="T12" fmla="*/ 0 w 744"/>
                <a:gd name="T13" fmla="*/ 0 h 1290"/>
                <a:gd name="T14" fmla="*/ 0 w 744"/>
                <a:gd name="T15" fmla="*/ 0 h 1290"/>
                <a:gd name="T16" fmla="*/ 0 w 744"/>
                <a:gd name="T17" fmla="*/ 0 h 1290"/>
                <a:gd name="T18" fmla="*/ 0 w 744"/>
                <a:gd name="T19" fmla="*/ 0 h 1290"/>
                <a:gd name="T20" fmla="*/ 0 w 744"/>
                <a:gd name="T21" fmla="*/ 0 h 1290"/>
                <a:gd name="T22" fmla="*/ 0 w 744"/>
                <a:gd name="T23" fmla="*/ 0 h 1290"/>
                <a:gd name="T24" fmla="*/ 0 w 744"/>
                <a:gd name="T25" fmla="*/ 0 h 1290"/>
                <a:gd name="T26" fmla="*/ 0 w 744"/>
                <a:gd name="T27" fmla="*/ 0 h 1290"/>
                <a:gd name="T28" fmla="*/ 0 w 744"/>
                <a:gd name="T29" fmla="*/ 0 h 1290"/>
                <a:gd name="T30" fmla="*/ 0 w 744"/>
                <a:gd name="T31" fmla="*/ 0 h 1290"/>
                <a:gd name="T32" fmla="*/ 0 w 744"/>
                <a:gd name="T33" fmla="*/ 0 h 1290"/>
                <a:gd name="T34" fmla="*/ 0 w 744"/>
                <a:gd name="T35" fmla="*/ 0 h 1290"/>
                <a:gd name="T36" fmla="*/ 0 w 744"/>
                <a:gd name="T37" fmla="*/ 0 h 1290"/>
                <a:gd name="T38" fmla="*/ 0 w 744"/>
                <a:gd name="T39" fmla="*/ 0 h 1290"/>
                <a:gd name="T40" fmla="*/ 0 w 744"/>
                <a:gd name="T41" fmla="*/ 0 h 1290"/>
                <a:gd name="T42" fmla="*/ 0 w 744"/>
                <a:gd name="T43" fmla="*/ 0 h 1290"/>
                <a:gd name="T44" fmla="*/ 0 w 744"/>
                <a:gd name="T45" fmla="*/ 0 h 1290"/>
                <a:gd name="T46" fmla="*/ 0 w 744"/>
                <a:gd name="T47" fmla="*/ 0 h 1290"/>
                <a:gd name="T48" fmla="*/ 0 w 744"/>
                <a:gd name="T49" fmla="*/ 0 h 1290"/>
                <a:gd name="T50" fmla="*/ 0 w 744"/>
                <a:gd name="T51" fmla="*/ 0 h 1290"/>
                <a:gd name="T52" fmla="*/ 0 w 744"/>
                <a:gd name="T53" fmla="*/ 0 h 1290"/>
                <a:gd name="T54" fmla="*/ 0 w 744"/>
                <a:gd name="T55" fmla="*/ 0 h 1290"/>
                <a:gd name="T56" fmla="*/ 0 w 744"/>
                <a:gd name="T57" fmla="*/ 0 h 1290"/>
                <a:gd name="T58" fmla="*/ 0 w 744"/>
                <a:gd name="T59" fmla="*/ 0 h 1290"/>
                <a:gd name="T60" fmla="*/ 0 w 744"/>
                <a:gd name="T61" fmla="*/ 0 h 1290"/>
                <a:gd name="T62" fmla="*/ 0 w 744"/>
                <a:gd name="T63" fmla="*/ 0 h 1290"/>
                <a:gd name="T64" fmla="*/ 0 w 744"/>
                <a:gd name="T65" fmla="*/ 0 h 1290"/>
                <a:gd name="T66" fmla="*/ 0 w 744"/>
                <a:gd name="T67" fmla="*/ 0 h 1290"/>
                <a:gd name="T68" fmla="*/ 0 w 744"/>
                <a:gd name="T69" fmla="*/ 0 h 1290"/>
                <a:gd name="T70" fmla="*/ 0 w 744"/>
                <a:gd name="T71" fmla="*/ 0 h 1290"/>
                <a:gd name="T72" fmla="*/ 0 w 744"/>
                <a:gd name="T73" fmla="*/ 0 h 1290"/>
                <a:gd name="T74" fmla="*/ 0 w 744"/>
                <a:gd name="T75" fmla="*/ 0 h 1290"/>
                <a:gd name="T76" fmla="*/ 0 w 744"/>
                <a:gd name="T77" fmla="*/ 0 h 1290"/>
                <a:gd name="T78" fmla="*/ 0 w 744"/>
                <a:gd name="T79" fmla="*/ 0 h 1290"/>
                <a:gd name="T80" fmla="*/ 0 w 744"/>
                <a:gd name="T81" fmla="*/ 0 h 1290"/>
                <a:gd name="T82" fmla="*/ 0 w 744"/>
                <a:gd name="T83" fmla="*/ 0 h 1290"/>
                <a:gd name="T84" fmla="*/ 0 w 744"/>
                <a:gd name="T85" fmla="*/ 0 h 1290"/>
                <a:gd name="T86" fmla="*/ 0 w 744"/>
                <a:gd name="T87" fmla="*/ 0 h 1290"/>
                <a:gd name="T88" fmla="*/ 0 w 744"/>
                <a:gd name="T89" fmla="*/ 0 h 1290"/>
                <a:gd name="T90" fmla="*/ 0 w 744"/>
                <a:gd name="T91" fmla="*/ 0 h 1290"/>
                <a:gd name="T92" fmla="*/ 0 w 744"/>
                <a:gd name="T93" fmla="*/ 0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7" name="Central African Republic" descr="© INSCALE GmbH, 15.06.2010"/>
            <p:cNvSpPr>
              <a:spLocks/>
            </p:cNvSpPr>
            <p:nvPr/>
          </p:nvSpPr>
          <p:spPr bwMode="gray">
            <a:xfrm>
              <a:off x="5540165" y="2989382"/>
              <a:ext cx="296604" cy="225079"/>
            </a:xfrm>
            <a:custGeom>
              <a:avLst/>
              <a:gdLst>
                <a:gd name="T0" fmla="*/ 0 w 912"/>
                <a:gd name="T1" fmla="*/ 0 h 702"/>
                <a:gd name="T2" fmla="*/ 0 w 912"/>
                <a:gd name="T3" fmla="*/ 0 h 702"/>
                <a:gd name="T4" fmla="*/ 0 w 912"/>
                <a:gd name="T5" fmla="*/ 0 h 702"/>
                <a:gd name="T6" fmla="*/ 0 w 912"/>
                <a:gd name="T7" fmla="*/ 0 h 702"/>
                <a:gd name="T8" fmla="*/ 0 w 912"/>
                <a:gd name="T9" fmla="*/ 0 h 702"/>
                <a:gd name="T10" fmla="*/ 0 w 912"/>
                <a:gd name="T11" fmla="*/ 0 h 702"/>
                <a:gd name="T12" fmla="*/ 0 w 912"/>
                <a:gd name="T13" fmla="*/ 0 h 702"/>
                <a:gd name="T14" fmla="*/ 0 w 912"/>
                <a:gd name="T15" fmla="*/ 0 h 702"/>
                <a:gd name="T16" fmla="*/ 0 w 912"/>
                <a:gd name="T17" fmla="*/ 0 h 702"/>
                <a:gd name="T18" fmla="*/ 0 w 912"/>
                <a:gd name="T19" fmla="*/ 0 h 702"/>
                <a:gd name="T20" fmla="*/ 0 w 912"/>
                <a:gd name="T21" fmla="*/ 0 h 702"/>
                <a:gd name="T22" fmla="*/ 0 w 912"/>
                <a:gd name="T23" fmla="*/ 0 h 702"/>
                <a:gd name="T24" fmla="*/ 0 w 912"/>
                <a:gd name="T25" fmla="*/ 0 h 702"/>
                <a:gd name="T26" fmla="*/ 0 w 912"/>
                <a:gd name="T27" fmla="*/ 0 h 702"/>
                <a:gd name="T28" fmla="*/ 0 w 912"/>
                <a:gd name="T29" fmla="*/ 0 h 702"/>
                <a:gd name="T30" fmla="*/ 0 w 912"/>
                <a:gd name="T31" fmla="*/ 0 h 702"/>
                <a:gd name="T32" fmla="*/ 0 w 912"/>
                <a:gd name="T33" fmla="*/ 0 h 702"/>
                <a:gd name="T34" fmla="*/ 0 w 912"/>
                <a:gd name="T35" fmla="*/ 0 h 702"/>
                <a:gd name="T36" fmla="*/ 0 w 912"/>
                <a:gd name="T37" fmla="*/ 0 h 702"/>
                <a:gd name="T38" fmla="*/ 0 w 912"/>
                <a:gd name="T39" fmla="*/ 0 h 702"/>
                <a:gd name="T40" fmla="*/ 0 w 912"/>
                <a:gd name="T41" fmla="*/ 0 h 702"/>
                <a:gd name="T42" fmla="*/ 0 w 912"/>
                <a:gd name="T43" fmla="*/ 0 h 702"/>
                <a:gd name="T44" fmla="*/ 0 w 912"/>
                <a:gd name="T45" fmla="*/ 0 h 702"/>
                <a:gd name="T46" fmla="*/ 0 w 912"/>
                <a:gd name="T47" fmla="*/ 0 h 702"/>
                <a:gd name="T48" fmla="*/ 0 w 912"/>
                <a:gd name="T49" fmla="*/ 0 h 702"/>
                <a:gd name="T50" fmla="*/ 0 w 912"/>
                <a:gd name="T51" fmla="*/ 0 h 702"/>
                <a:gd name="T52" fmla="*/ 0 w 912"/>
                <a:gd name="T53" fmla="*/ 0 h 702"/>
                <a:gd name="T54" fmla="*/ 0 w 912"/>
                <a:gd name="T55" fmla="*/ 0 h 702"/>
                <a:gd name="T56" fmla="*/ 0 w 912"/>
                <a:gd name="T57" fmla="*/ 0 h 702"/>
                <a:gd name="T58" fmla="*/ 0 w 912"/>
                <a:gd name="T59" fmla="*/ 0 h 702"/>
                <a:gd name="T60" fmla="*/ 0 w 912"/>
                <a:gd name="T61" fmla="*/ 0 h 702"/>
                <a:gd name="T62" fmla="*/ 0 w 912"/>
                <a:gd name="T63" fmla="*/ 0 h 702"/>
                <a:gd name="T64" fmla="*/ 0 w 912"/>
                <a:gd name="T65" fmla="*/ 0 h 702"/>
                <a:gd name="T66" fmla="*/ 0 w 912"/>
                <a:gd name="T67" fmla="*/ 0 h 702"/>
                <a:gd name="T68" fmla="*/ 0 w 912"/>
                <a:gd name="T69" fmla="*/ 0 h 702"/>
                <a:gd name="T70" fmla="*/ 0 w 912"/>
                <a:gd name="T71" fmla="*/ 0 h 702"/>
                <a:gd name="T72" fmla="*/ 0 w 912"/>
                <a:gd name="T73" fmla="*/ 0 h 702"/>
                <a:gd name="T74" fmla="*/ 0 w 912"/>
                <a:gd name="T75" fmla="*/ 0 h 702"/>
                <a:gd name="T76" fmla="*/ 0 w 912"/>
                <a:gd name="T77" fmla="*/ 0 h 702"/>
                <a:gd name="T78" fmla="*/ 0 w 912"/>
                <a:gd name="T79" fmla="*/ 0 h 702"/>
                <a:gd name="T80" fmla="*/ 0 w 912"/>
                <a:gd name="T81" fmla="*/ 0 h 702"/>
                <a:gd name="T82" fmla="*/ 0 w 912"/>
                <a:gd name="T83" fmla="*/ 0 h 702"/>
                <a:gd name="T84" fmla="*/ 0 w 912"/>
                <a:gd name="T85" fmla="*/ 0 h 702"/>
                <a:gd name="T86" fmla="*/ 0 w 912"/>
                <a:gd name="T87" fmla="*/ 0 h 702"/>
                <a:gd name="T88" fmla="*/ 0 w 912"/>
                <a:gd name="T89" fmla="*/ 0 h 702"/>
                <a:gd name="T90" fmla="*/ 0 w 912"/>
                <a:gd name="T91" fmla="*/ 0 h 702"/>
                <a:gd name="T92" fmla="*/ 0 w 912"/>
                <a:gd name="T93" fmla="*/ 0 h 702"/>
                <a:gd name="T94" fmla="*/ 0 w 912"/>
                <a:gd name="T95" fmla="*/ 0 h 702"/>
                <a:gd name="T96" fmla="*/ 0 w 912"/>
                <a:gd name="T97" fmla="*/ 0 h 702"/>
                <a:gd name="T98" fmla="*/ 0 w 912"/>
                <a:gd name="T99" fmla="*/ 0 h 702"/>
                <a:gd name="T100" fmla="*/ 0 w 912"/>
                <a:gd name="T101" fmla="*/ 0 h 702"/>
                <a:gd name="T102" fmla="*/ 0 w 912"/>
                <a:gd name="T103" fmla="*/ 0 h 702"/>
                <a:gd name="T104" fmla="*/ 0 w 912"/>
                <a:gd name="T105" fmla="*/ 0 h 702"/>
                <a:gd name="T106" fmla="*/ 0 w 912"/>
                <a:gd name="T107" fmla="*/ 0 h 702"/>
                <a:gd name="T108" fmla="*/ 0 w 912"/>
                <a:gd name="T109" fmla="*/ 0 h 702"/>
                <a:gd name="T110" fmla="*/ 0 w 912"/>
                <a:gd name="T111" fmla="*/ 0 h 702"/>
                <a:gd name="T112" fmla="*/ 0 w 912"/>
                <a:gd name="T113" fmla="*/ 0 h 702"/>
                <a:gd name="T114" fmla="*/ 0 w 912"/>
                <a:gd name="T115" fmla="*/ 0 h 702"/>
                <a:gd name="T116" fmla="*/ 0 w 912"/>
                <a:gd name="T117" fmla="*/ 0 h 702"/>
                <a:gd name="T118" fmla="*/ 0 w 912"/>
                <a:gd name="T119" fmla="*/ 0 h 702"/>
                <a:gd name="T120" fmla="*/ 0 w 912"/>
                <a:gd name="T121" fmla="*/ 0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9" name="Cameroon" descr="© INSCALE GmbH, 15.06.2010"/>
            <p:cNvSpPr>
              <a:spLocks/>
            </p:cNvSpPr>
            <p:nvPr/>
          </p:nvSpPr>
          <p:spPr bwMode="gray">
            <a:xfrm>
              <a:off x="5405926" y="2933744"/>
              <a:ext cx="177707" cy="297154"/>
            </a:xfrm>
            <a:custGeom>
              <a:avLst/>
              <a:gdLst>
                <a:gd name="T0" fmla="*/ 0 w 546"/>
                <a:gd name="T1" fmla="*/ 0 h 924"/>
                <a:gd name="T2" fmla="*/ 0 w 546"/>
                <a:gd name="T3" fmla="*/ 0 h 924"/>
                <a:gd name="T4" fmla="*/ 0 w 546"/>
                <a:gd name="T5" fmla="*/ 0 h 924"/>
                <a:gd name="T6" fmla="*/ 0 w 546"/>
                <a:gd name="T7" fmla="*/ 0 h 924"/>
                <a:gd name="T8" fmla="*/ 0 w 546"/>
                <a:gd name="T9" fmla="*/ 0 h 924"/>
                <a:gd name="T10" fmla="*/ 0 w 546"/>
                <a:gd name="T11" fmla="*/ 0 h 924"/>
                <a:gd name="T12" fmla="*/ 0 w 546"/>
                <a:gd name="T13" fmla="*/ 0 h 924"/>
                <a:gd name="T14" fmla="*/ 0 w 546"/>
                <a:gd name="T15" fmla="*/ 0 h 924"/>
                <a:gd name="T16" fmla="*/ 0 w 546"/>
                <a:gd name="T17" fmla="*/ 0 h 924"/>
                <a:gd name="T18" fmla="*/ 0 w 546"/>
                <a:gd name="T19" fmla="*/ 0 h 924"/>
                <a:gd name="T20" fmla="*/ 0 w 546"/>
                <a:gd name="T21" fmla="*/ 0 h 924"/>
                <a:gd name="T22" fmla="*/ 0 w 546"/>
                <a:gd name="T23" fmla="*/ 0 h 924"/>
                <a:gd name="T24" fmla="*/ 0 w 546"/>
                <a:gd name="T25" fmla="*/ 0 h 924"/>
                <a:gd name="T26" fmla="*/ 0 w 546"/>
                <a:gd name="T27" fmla="*/ 0 h 924"/>
                <a:gd name="T28" fmla="*/ 0 w 546"/>
                <a:gd name="T29" fmla="*/ 0 h 924"/>
                <a:gd name="T30" fmla="*/ 0 w 546"/>
                <a:gd name="T31" fmla="*/ 0 h 924"/>
                <a:gd name="T32" fmla="*/ 0 w 546"/>
                <a:gd name="T33" fmla="*/ 0 h 924"/>
                <a:gd name="T34" fmla="*/ 0 w 546"/>
                <a:gd name="T35" fmla="*/ 0 h 924"/>
                <a:gd name="T36" fmla="*/ 0 w 546"/>
                <a:gd name="T37" fmla="*/ 0 h 924"/>
                <a:gd name="T38" fmla="*/ 0 w 546"/>
                <a:gd name="T39" fmla="*/ 0 h 924"/>
                <a:gd name="T40" fmla="*/ 0 w 546"/>
                <a:gd name="T41" fmla="*/ 0 h 924"/>
                <a:gd name="T42" fmla="*/ 0 w 546"/>
                <a:gd name="T43" fmla="*/ 0 h 924"/>
                <a:gd name="T44" fmla="*/ 0 w 546"/>
                <a:gd name="T45" fmla="*/ 0 h 924"/>
                <a:gd name="T46" fmla="*/ 0 w 546"/>
                <a:gd name="T47" fmla="*/ 0 h 924"/>
                <a:gd name="T48" fmla="*/ 0 w 546"/>
                <a:gd name="T49" fmla="*/ 0 h 924"/>
                <a:gd name="T50" fmla="*/ 0 w 546"/>
                <a:gd name="T51" fmla="*/ 0 h 924"/>
                <a:gd name="T52" fmla="*/ 0 w 546"/>
                <a:gd name="T53" fmla="*/ 0 h 924"/>
                <a:gd name="T54" fmla="*/ 0 w 546"/>
                <a:gd name="T55" fmla="*/ 0 h 924"/>
                <a:gd name="T56" fmla="*/ 0 w 546"/>
                <a:gd name="T57" fmla="*/ 0 h 924"/>
                <a:gd name="T58" fmla="*/ 0 w 546"/>
                <a:gd name="T59" fmla="*/ 0 h 924"/>
                <a:gd name="T60" fmla="*/ 0 w 546"/>
                <a:gd name="T61" fmla="*/ 0 h 924"/>
                <a:gd name="T62" fmla="*/ 0 w 546"/>
                <a:gd name="T63" fmla="*/ 0 h 924"/>
                <a:gd name="T64" fmla="*/ 0 w 546"/>
                <a:gd name="T65" fmla="*/ 0 h 924"/>
                <a:gd name="T66" fmla="*/ 0 w 546"/>
                <a:gd name="T67" fmla="*/ 0 h 924"/>
                <a:gd name="T68" fmla="*/ 0 w 546"/>
                <a:gd name="T69" fmla="*/ 0 h 924"/>
                <a:gd name="T70" fmla="*/ 0 w 546"/>
                <a:gd name="T71" fmla="*/ 0 h 924"/>
                <a:gd name="T72" fmla="*/ 0 w 546"/>
                <a:gd name="T73" fmla="*/ 0 h 924"/>
                <a:gd name="T74" fmla="*/ 0 w 546"/>
                <a:gd name="T75" fmla="*/ 0 h 924"/>
                <a:gd name="T76" fmla="*/ 0 w 546"/>
                <a:gd name="T77" fmla="*/ 0 h 924"/>
                <a:gd name="T78" fmla="*/ 0 w 546"/>
                <a:gd name="T79" fmla="*/ 0 h 924"/>
                <a:gd name="T80" fmla="*/ 0 w 546"/>
                <a:gd name="T81" fmla="*/ 0 h 924"/>
                <a:gd name="T82" fmla="*/ 0 w 546"/>
                <a:gd name="T83" fmla="*/ 0 h 924"/>
                <a:gd name="T84" fmla="*/ 0 w 546"/>
                <a:gd name="T85" fmla="*/ 0 h 924"/>
                <a:gd name="T86" fmla="*/ 0 w 546"/>
                <a:gd name="T87" fmla="*/ 0 h 924"/>
                <a:gd name="T88" fmla="*/ 0 w 546"/>
                <a:gd name="T89" fmla="*/ 0 h 924"/>
                <a:gd name="T90" fmla="*/ 0 w 546"/>
                <a:gd name="T91" fmla="*/ 0 h 924"/>
                <a:gd name="T92" fmla="*/ 0 w 546"/>
                <a:gd name="T93" fmla="*/ 0 h 924"/>
                <a:gd name="T94" fmla="*/ 0 w 546"/>
                <a:gd name="T95" fmla="*/ 0 h 924"/>
                <a:gd name="T96" fmla="*/ 0 w 546"/>
                <a:gd name="T97" fmla="*/ 0 h 924"/>
                <a:gd name="T98" fmla="*/ 0 w 546"/>
                <a:gd name="T99" fmla="*/ 0 h 924"/>
                <a:gd name="T100" fmla="*/ 0 w 546"/>
                <a:gd name="T101" fmla="*/ 0 h 924"/>
                <a:gd name="T102" fmla="*/ 0 w 546"/>
                <a:gd name="T103" fmla="*/ 0 h 924"/>
                <a:gd name="T104" fmla="*/ 0 w 546"/>
                <a:gd name="T105" fmla="*/ 0 h 924"/>
                <a:gd name="T106" fmla="*/ 0 w 546"/>
                <a:gd name="T107" fmla="*/ 0 h 924"/>
                <a:gd name="T108" fmla="*/ 0 w 546"/>
                <a:gd name="T109" fmla="*/ 0 h 924"/>
                <a:gd name="T110" fmla="*/ 0 w 546"/>
                <a:gd name="T111" fmla="*/ 0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1" name="Burundi" descr="© INSCALE GmbH, 15.06.2010"/>
            <p:cNvSpPr>
              <a:spLocks/>
            </p:cNvSpPr>
            <p:nvPr/>
          </p:nvSpPr>
          <p:spPr bwMode="gray">
            <a:xfrm>
              <a:off x="5877680" y="3335852"/>
              <a:ext cx="43468" cy="54373"/>
            </a:xfrm>
            <a:custGeom>
              <a:avLst/>
              <a:gdLst>
                <a:gd name="T0" fmla="*/ 0 w 132"/>
                <a:gd name="T1" fmla="*/ 0 h 168"/>
                <a:gd name="T2" fmla="*/ 0 w 132"/>
                <a:gd name="T3" fmla="*/ 0 h 168"/>
                <a:gd name="T4" fmla="*/ 0 w 132"/>
                <a:gd name="T5" fmla="*/ 0 h 168"/>
                <a:gd name="T6" fmla="*/ 0 w 132"/>
                <a:gd name="T7" fmla="*/ 0 h 168"/>
                <a:gd name="T8" fmla="*/ 0 w 132"/>
                <a:gd name="T9" fmla="*/ 0 h 168"/>
                <a:gd name="T10" fmla="*/ 0 w 132"/>
                <a:gd name="T11" fmla="*/ 0 h 168"/>
                <a:gd name="T12" fmla="*/ 0 w 132"/>
                <a:gd name="T13" fmla="*/ 0 h 168"/>
                <a:gd name="T14" fmla="*/ 0 w 132"/>
                <a:gd name="T15" fmla="*/ 0 h 168"/>
                <a:gd name="T16" fmla="*/ 0 w 132"/>
                <a:gd name="T17" fmla="*/ 0 h 168"/>
                <a:gd name="T18" fmla="*/ 0 w 132"/>
                <a:gd name="T19" fmla="*/ 0 h 168"/>
                <a:gd name="T20" fmla="*/ 0 w 132"/>
                <a:gd name="T21" fmla="*/ 0 h 168"/>
                <a:gd name="T22" fmla="*/ 0 w 132"/>
                <a:gd name="T23" fmla="*/ 0 h 168"/>
                <a:gd name="T24" fmla="*/ 0 w 132"/>
                <a:gd name="T25" fmla="*/ 0 h 168"/>
                <a:gd name="T26" fmla="*/ 0 w 132"/>
                <a:gd name="T27" fmla="*/ 0 h 168"/>
                <a:gd name="T28" fmla="*/ 0 w 132"/>
                <a:gd name="T29" fmla="*/ 0 h 168"/>
                <a:gd name="T30" fmla="*/ 0 w 132"/>
                <a:gd name="T31" fmla="*/ 0 h 168"/>
                <a:gd name="T32" fmla="*/ 0 w 132"/>
                <a:gd name="T33" fmla="*/ 0 h 168"/>
                <a:gd name="T34" fmla="*/ 0 w 132"/>
                <a:gd name="T35" fmla="*/ 0 h 168"/>
                <a:gd name="T36" fmla="*/ 0 w 132"/>
                <a:gd name="T37" fmla="*/ 0 h 168"/>
                <a:gd name="T38" fmla="*/ 0 w 132"/>
                <a:gd name="T39" fmla="*/ 0 h 168"/>
                <a:gd name="T40" fmla="*/ 0 w 132"/>
                <a:gd name="T41" fmla="*/ 0 h 168"/>
                <a:gd name="T42" fmla="*/ 0 w 132"/>
                <a:gd name="T43" fmla="*/ 0 h 168"/>
                <a:gd name="T44" fmla="*/ 0 w 132"/>
                <a:gd name="T45" fmla="*/ 0 h 168"/>
                <a:gd name="T46" fmla="*/ 0 w 132"/>
                <a:gd name="T47" fmla="*/ 0 h 168"/>
                <a:gd name="T48" fmla="*/ 0 w 132"/>
                <a:gd name="T49" fmla="*/ 0 h 168"/>
                <a:gd name="T50" fmla="*/ 0 w 132"/>
                <a:gd name="T51" fmla="*/ 0 h 168"/>
                <a:gd name="T52" fmla="*/ 0 w 132"/>
                <a:gd name="T53" fmla="*/ 0 h 168"/>
                <a:gd name="T54" fmla="*/ 0 w 132"/>
                <a:gd name="T55" fmla="*/ 0 h 168"/>
                <a:gd name="T56" fmla="*/ 0 w 132"/>
                <a:gd name="T57" fmla="*/ 0 h 168"/>
                <a:gd name="T58" fmla="*/ 0 w 132"/>
                <a:gd name="T59" fmla="*/ 0 h 168"/>
                <a:gd name="T60" fmla="*/ 0 w 132"/>
                <a:gd name="T61" fmla="*/ 0 h 168"/>
                <a:gd name="T62" fmla="*/ 0 w 132"/>
                <a:gd name="T63" fmla="*/ 0 h 168"/>
                <a:gd name="T64" fmla="*/ 0 w 132"/>
                <a:gd name="T65" fmla="*/ 0 h 168"/>
                <a:gd name="T66" fmla="*/ 0 w 132"/>
                <a:gd name="T67" fmla="*/ 0 h 168"/>
                <a:gd name="T68" fmla="*/ 0 w 132"/>
                <a:gd name="T69" fmla="*/ 0 h 168"/>
                <a:gd name="T70" fmla="*/ 0 w 132"/>
                <a:gd name="T71" fmla="*/ 0 h 168"/>
                <a:gd name="T72" fmla="*/ 0 w 132"/>
                <a:gd name="T73" fmla="*/ 0 h 168"/>
                <a:gd name="T74" fmla="*/ 0 w 132"/>
                <a:gd name="T75" fmla="*/ 0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2" name="Burkina Faso" descr="© INSCALE GmbH, 15.06.2010"/>
            <p:cNvSpPr>
              <a:spLocks/>
            </p:cNvSpPr>
            <p:nvPr/>
          </p:nvSpPr>
          <p:spPr bwMode="gray">
            <a:xfrm>
              <a:off x="5081196" y="2884429"/>
              <a:ext cx="185377" cy="144152"/>
            </a:xfrm>
            <a:custGeom>
              <a:avLst/>
              <a:gdLst>
                <a:gd name="T0" fmla="*/ 0 w 570"/>
                <a:gd name="T1" fmla="*/ 0 h 450"/>
                <a:gd name="T2" fmla="*/ 0 w 570"/>
                <a:gd name="T3" fmla="*/ 0 h 450"/>
                <a:gd name="T4" fmla="*/ 0 w 570"/>
                <a:gd name="T5" fmla="*/ 0 h 450"/>
                <a:gd name="T6" fmla="*/ 0 w 570"/>
                <a:gd name="T7" fmla="*/ 0 h 450"/>
                <a:gd name="T8" fmla="*/ 0 w 570"/>
                <a:gd name="T9" fmla="*/ 0 h 450"/>
                <a:gd name="T10" fmla="*/ 0 w 570"/>
                <a:gd name="T11" fmla="*/ 0 h 450"/>
                <a:gd name="T12" fmla="*/ 0 w 570"/>
                <a:gd name="T13" fmla="*/ 0 h 450"/>
                <a:gd name="T14" fmla="*/ 0 w 570"/>
                <a:gd name="T15" fmla="*/ 0 h 450"/>
                <a:gd name="T16" fmla="*/ 0 w 570"/>
                <a:gd name="T17" fmla="*/ 0 h 450"/>
                <a:gd name="T18" fmla="*/ 0 w 570"/>
                <a:gd name="T19" fmla="*/ 0 h 450"/>
                <a:gd name="T20" fmla="*/ 0 w 570"/>
                <a:gd name="T21" fmla="*/ 0 h 450"/>
                <a:gd name="T22" fmla="*/ 0 w 570"/>
                <a:gd name="T23" fmla="*/ 0 h 450"/>
                <a:gd name="T24" fmla="*/ 0 w 570"/>
                <a:gd name="T25" fmla="*/ 0 h 450"/>
                <a:gd name="T26" fmla="*/ 0 w 570"/>
                <a:gd name="T27" fmla="*/ 0 h 450"/>
                <a:gd name="T28" fmla="*/ 0 w 570"/>
                <a:gd name="T29" fmla="*/ 0 h 450"/>
                <a:gd name="T30" fmla="*/ 0 w 570"/>
                <a:gd name="T31" fmla="*/ 0 h 450"/>
                <a:gd name="T32" fmla="*/ 0 w 570"/>
                <a:gd name="T33" fmla="*/ 0 h 450"/>
                <a:gd name="T34" fmla="*/ 0 w 570"/>
                <a:gd name="T35" fmla="*/ 0 h 450"/>
                <a:gd name="T36" fmla="*/ 0 w 570"/>
                <a:gd name="T37" fmla="*/ 0 h 450"/>
                <a:gd name="T38" fmla="*/ 0 w 570"/>
                <a:gd name="T39" fmla="*/ 0 h 450"/>
                <a:gd name="T40" fmla="*/ 0 w 570"/>
                <a:gd name="T41" fmla="*/ 0 h 450"/>
                <a:gd name="T42" fmla="*/ 0 w 570"/>
                <a:gd name="T43" fmla="*/ 0 h 450"/>
                <a:gd name="T44" fmla="*/ 0 w 570"/>
                <a:gd name="T45" fmla="*/ 0 h 450"/>
                <a:gd name="T46" fmla="*/ 0 w 570"/>
                <a:gd name="T47" fmla="*/ 0 h 450"/>
                <a:gd name="T48" fmla="*/ 0 w 570"/>
                <a:gd name="T49" fmla="*/ 0 h 450"/>
                <a:gd name="T50" fmla="*/ 0 w 570"/>
                <a:gd name="T51" fmla="*/ 0 h 450"/>
                <a:gd name="T52" fmla="*/ 0 w 570"/>
                <a:gd name="T53" fmla="*/ 0 h 450"/>
                <a:gd name="T54" fmla="*/ 0 w 570"/>
                <a:gd name="T55" fmla="*/ 0 h 450"/>
                <a:gd name="T56" fmla="*/ 0 w 570"/>
                <a:gd name="T57" fmla="*/ 0 h 450"/>
                <a:gd name="T58" fmla="*/ 0 w 570"/>
                <a:gd name="T59" fmla="*/ 0 h 450"/>
                <a:gd name="T60" fmla="*/ 0 w 570"/>
                <a:gd name="T61" fmla="*/ 0 h 450"/>
                <a:gd name="T62" fmla="*/ 0 w 570"/>
                <a:gd name="T63" fmla="*/ 0 h 450"/>
                <a:gd name="T64" fmla="*/ 0 w 570"/>
                <a:gd name="T65" fmla="*/ 0 h 450"/>
                <a:gd name="T66" fmla="*/ 0 w 570"/>
                <a:gd name="T67" fmla="*/ 0 h 450"/>
                <a:gd name="T68" fmla="*/ 0 w 570"/>
                <a:gd name="T69" fmla="*/ 0 h 450"/>
                <a:gd name="T70" fmla="*/ 0 w 570"/>
                <a:gd name="T71" fmla="*/ 0 h 450"/>
                <a:gd name="T72" fmla="*/ 0 w 570"/>
                <a:gd name="T73" fmla="*/ 0 h 450"/>
                <a:gd name="T74" fmla="*/ 0 w 570"/>
                <a:gd name="T75" fmla="*/ 0 h 450"/>
                <a:gd name="T76" fmla="*/ 0 w 570"/>
                <a:gd name="T77" fmla="*/ 0 h 450"/>
                <a:gd name="T78" fmla="*/ 0 w 570"/>
                <a:gd name="T79" fmla="*/ 0 h 450"/>
                <a:gd name="T80" fmla="*/ 0 w 570"/>
                <a:gd name="T81" fmla="*/ 0 h 450"/>
                <a:gd name="T82" fmla="*/ 0 w 570"/>
                <a:gd name="T83" fmla="*/ 0 h 450"/>
                <a:gd name="T84" fmla="*/ 0 w 570"/>
                <a:gd name="T85" fmla="*/ 0 h 450"/>
                <a:gd name="T86" fmla="*/ 0 w 570"/>
                <a:gd name="T87" fmla="*/ 0 h 450"/>
                <a:gd name="T88" fmla="*/ 0 w 570"/>
                <a:gd name="T89" fmla="*/ 0 h 450"/>
                <a:gd name="T90" fmla="*/ 0 w 570"/>
                <a:gd name="T91" fmla="*/ 0 h 450"/>
                <a:gd name="T92" fmla="*/ 0 w 570"/>
                <a:gd name="T93" fmla="*/ 0 h 450"/>
                <a:gd name="T94" fmla="*/ 0 w 570"/>
                <a:gd name="T95" fmla="*/ 0 h 450"/>
                <a:gd name="T96" fmla="*/ 0 w 570"/>
                <a:gd name="T97" fmla="*/ 0 h 450"/>
                <a:gd name="T98" fmla="*/ 0 w 570"/>
                <a:gd name="T99" fmla="*/ 0 h 450"/>
                <a:gd name="T100" fmla="*/ 0 w 570"/>
                <a:gd name="T101" fmla="*/ 0 h 450"/>
                <a:gd name="T102" fmla="*/ 0 w 570"/>
                <a:gd name="T103" fmla="*/ 0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5" name="Botswana" descr="© INSCALE GmbH, 15.06.2010"/>
            <p:cNvSpPr>
              <a:spLocks/>
            </p:cNvSpPr>
            <p:nvPr/>
          </p:nvSpPr>
          <p:spPr bwMode="gray">
            <a:xfrm>
              <a:off x="5662898" y="3731637"/>
              <a:ext cx="210947" cy="235195"/>
            </a:xfrm>
            <a:custGeom>
              <a:avLst/>
              <a:gdLst>
                <a:gd name="T0" fmla="*/ 0 w 648"/>
                <a:gd name="T1" fmla="*/ 0 h 732"/>
                <a:gd name="T2" fmla="*/ 0 w 648"/>
                <a:gd name="T3" fmla="*/ 0 h 732"/>
                <a:gd name="T4" fmla="*/ 0 w 648"/>
                <a:gd name="T5" fmla="*/ 0 h 732"/>
                <a:gd name="T6" fmla="*/ 0 w 648"/>
                <a:gd name="T7" fmla="*/ 0 h 732"/>
                <a:gd name="T8" fmla="*/ 0 w 648"/>
                <a:gd name="T9" fmla="*/ 0 h 732"/>
                <a:gd name="T10" fmla="*/ 0 w 648"/>
                <a:gd name="T11" fmla="*/ 0 h 732"/>
                <a:gd name="T12" fmla="*/ 0 w 648"/>
                <a:gd name="T13" fmla="*/ 0 h 732"/>
                <a:gd name="T14" fmla="*/ 0 w 648"/>
                <a:gd name="T15" fmla="*/ 0 h 732"/>
                <a:gd name="T16" fmla="*/ 0 w 648"/>
                <a:gd name="T17" fmla="*/ 0 h 732"/>
                <a:gd name="T18" fmla="*/ 0 w 648"/>
                <a:gd name="T19" fmla="*/ 0 h 732"/>
                <a:gd name="T20" fmla="*/ 0 w 648"/>
                <a:gd name="T21" fmla="*/ 0 h 732"/>
                <a:gd name="T22" fmla="*/ 0 w 648"/>
                <a:gd name="T23" fmla="*/ 0 h 732"/>
                <a:gd name="T24" fmla="*/ 0 w 648"/>
                <a:gd name="T25" fmla="*/ 0 h 732"/>
                <a:gd name="T26" fmla="*/ 0 w 648"/>
                <a:gd name="T27" fmla="*/ 0 h 732"/>
                <a:gd name="T28" fmla="*/ 0 w 648"/>
                <a:gd name="T29" fmla="*/ 0 h 732"/>
                <a:gd name="T30" fmla="*/ 0 w 648"/>
                <a:gd name="T31" fmla="*/ 0 h 732"/>
                <a:gd name="T32" fmla="*/ 0 w 648"/>
                <a:gd name="T33" fmla="*/ 0 h 732"/>
                <a:gd name="T34" fmla="*/ 0 w 648"/>
                <a:gd name="T35" fmla="*/ 0 h 732"/>
                <a:gd name="T36" fmla="*/ 0 w 648"/>
                <a:gd name="T37" fmla="*/ 0 h 732"/>
                <a:gd name="T38" fmla="*/ 0 w 648"/>
                <a:gd name="T39" fmla="*/ 0 h 732"/>
                <a:gd name="T40" fmla="*/ 0 w 648"/>
                <a:gd name="T41" fmla="*/ 0 h 732"/>
                <a:gd name="T42" fmla="*/ 0 w 648"/>
                <a:gd name="T43" fmla="*/ 0 h 732"/>
                <a:gd name="T44" fmla="*/ 0 w 648"/>
                <a:gd name="T45" fmla="*/ 0 h 732"/>
                <a:gd name="T46" fmla="*/ 0 w 648"/>
                <a:gd name="T47" fmla="*/ 0 h 732"/>
                <a:gd name="T48" fmla="*/ 0 w 648"/>
                <a:gd name="T49" fmla="*/ 0 h 732"/>
                <a:gd name="T50" fmla="*/ 0 w 648"/>
                <a:gd name="T51" fmla="*/ 0 h 732"/>
                <a:gd name="T52" fmla="*/ 0 w 648"/>
                <a:gd name="T53" fmla="*/ 0 h 732"/>
                <a:gd name="T54" fmla="*/ 0 w 648"/>
                <a:gd name="T55" fmla="*/ 0 h 732"/>
                <a:gd name="T56" fmla="*/ 0 w 648"/>
                <a:gd name="T57" fmla="*/ 0 h 732"/>
                <a:gd name="T58" fmla="*/ 0 w 648"/>
                <a:gd name="T59" fmla="*/ 0 h 732"/>
                <a:gd name="T60" fmla="*/ 0 w 648"/>
                <a:gd name="T61" fmla="*/ 0 h 732"/>
                <a:gd name="T62" fmla="*/ 0 w 648"/>
                <a:gd name="T63" fmla="*/ 0 h 732"/>
                <a:gd name="T64" fmla="*/ 0 w 648"/>
                <a:gd name="T65" fmla="*/ 0 h 732"/>
                <a:gd name="T66" fmla="*/ 0 w 648"/>
                <a:gd name="T67" fmla="*/ 0 h 732"/>
                <a:gd name="T68" fmla="*/ 0 w 648"/>
                <a:gd name="T69" fmla="*/ 0 h 732"/>
                <a:gd name="T70" fmla="*/ 0 w 648"/>
                <a:gd name="T71" fmla="*/ 0 h 732"/>
                <a:gd name="T72" fmla="*/ 0 w 648"/>
                <a:gd name="T73" fmla="*/ 0 h 732"/>
                <a:gd name="T74" fmla="*/ 0 w 648"/>
                <a:gd name="T75" fmla="*/ 0 h 732"/>
                <a:gd name="T76" fmla="*/ 0 w 648"/>
                <a:gd name="T77" fmla="*/ 0 h 732"/>
                <a:gd name="T78" fmla="*/ 0 w 648"/>
                <a:gd name="T79" fmla="*/ 0 h 732"/>
                <a:gd name="T80" fmla="*/ 0 w 648"/>
                <a:gd name="T81" fmla="*/ 0 h 732"/>
                <a:gd name="T82" fmla="*/ 0 w 648"/>
                <a:gd name="T83" fmla="*/ 0 h 732"/>
                <a:gd name="T84" fmla="*/ 0 w 648"/>
                <a:gd name="T85" fmla="*/ 0 h 732"/>
                <a:gd name="T86" fmla="*/ 0 w 648"/>
                <a:gd name="T87" fmla="*/ 0 h 732"/>
                <a:gd name="T88" fmla="*/ 0 w 648"/>
                <a:gd name="T89" fmla="*/ 0 h 732"/>
                <a:gd name="T90" fmla="*/ 0 w 648"/>
                <a:gd name="T91" fmla="*/ 0 h 732"/>
                <a:gd name="T92" fmla="*/ 0 w 648"/>
                <a:gd name="T93" fmla="*/ 0 h 732"/>
                <a:gd name="T94" fmla="*/ 0 w 648"/>
                <a:gd name="T95" fmla="*/ 0 h 732"/>
                <a:gd name="T96" fmla="*/ 0 w 648"/>
                <a:gd name="T97" fmla="*/ 0 h 732"/>
                <a:gd name="T98" fmla="*/ 0 w 648"/>
                <a:gd name="T99" fmla="*/ 0 h 732"/>
                <a:gd name="T100" fmla="*/ 0 w 648"/>
                <a:gd name="T101" fmla="*/ 0 h 732"/>
                <a:gd name="T102" fmla="*/ 0 w 648"/>
                <a:gd name="T103" fmla="*/ 0 h 732"/>
                <a:gd name="T104" fmla="*/ 0 w 648"/>
                <a:gd name="T105" fmla="*/ 0 h 732"/>
                <a:gd name="T106" fmla="*/ 0 w 648"/>
                <a:gd name="T107" fmla="*/ 0 h 732"/>
                <a:gd name="T108" fmla="*/ 0 w 648"/>
                <a:gd name="T109" fmla="*/ 0 h 732"/>
                <a:gd name="T110" fmla="*/ 0 w 648"/>
                <a:gd name="T111" fmla="*/ 0 h 732"/>
                <a:gd name="T112" fmla="*/ 0 w 648"/>
                <a:gd name="T113" fmla="*/ 0 h 732"/>
                <a:gd name="T114" fmla="*/ 0 w 648"/>
                <a:gd name="T115" fmla="*/ 0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9" name="Benin" descr="© INSCALE GmbH, 15.06.2010"/>
            <p:cNvSpPr>
              <a:spLocks/>
            </p:cNvSpPr>
            <p:nvPr/>
          </p:nvSpPr>
          <p:spPr bwMode="gray">
            <a:xfrm>
              <a:off x="5226941" y="2953976"/>
              <a:ext cx="72872" cy="159326"/>
            </a:xfrm>
            <a:custGeom>
              <a:avLst/>
              <a:gdLst>
                <a:gd name="T0" fmla="*/ 12 w 222"/>
                <a:gd name="T1" fmla="*/ 9 h 498"/>
                <a:gd name="T2" fmla="*/ 12 w 222"/>
                <a:gd name="T3" fmla="*/ 9 h 498"/>
                <a:gd name="T4" fmla="*/ 12 w 222"/>
                <a:gd name="T5" fmla="*/ 9 h 498"/>
                <a:gd name="T6" fmla="*/ 12 w 222"/>
                <a:gd name="T7" fmla="*/ 9 h 498"/>
                <a:gd name="T8" fmla="*/ 12 w 222"/>
                <a:gd name="T9" fmla="*/ 9 h 498"/>
                <a:gd name="T10" fmla="*/ 12 w 222"/>
                <a:gd name="T11" fmla="*/ 9 h 498"/>
                <a:gd name="T12" fmla="*/ 12 w 222"/>
                <a:gd name="T13" fmla="*/ 9 h 498"/>
                <a:gd name="T14" fmla="*/ 12 w 222"/>
                <a:gd name="T15" fmla="*/ 9 h 498"/>
                <a:gd name="T16" fmla="*/ 12 w 222"/>
                <a:gd name="T17" fmla="*/ 9 h 498"/>
                <a:gd name="T18" fmla="*/ 12 w 222"/>
                <a:gd name="T19" fmla="*/ 9 h 498"/>
                <a:gd name="T20" fmla="*/ 12 w 222"/>
                <a:gd name="T21" fmla="*/ 9 h 498"/>
                <a:gd name="T22" fmla="*/ 12 w 222"/>
                <a:gd name="T23" fmla="*/ 9 h 498"/>
                <a:gd name="T24" fmla="*/ 12 w 222"/>
                <a:gd name="T25" fmla="*/ 9 h 498"/>
                <a:gd name="T26" fmla="*/ 12 w 222"/>
                <a:gd name="T27" fmla="*/ 9 h 498"/>
                <a:gd name="T28" fmla="*/ 12 w 222"/>
                <a:gd name="T29" fmla="*/ 9 h 498"/>
                <a:gd name="T30" fmla="*/ 12 w 222"/>
                <a:gd name="T31" fmla="*/ 9 h 498"/>
                <a:gd name="T32" fmla="*/ 12 w 222"/>
                <a:gd name="T33" fmla="*/ 9 h 498"/>
                <a:gd name="T34" fmla="*/ 12 w 222"/>
                <a:gd name="T35" fmla="*/ 9 h 498"/>
                <a:gd name="T36" fmla="*/ 12 w 222"/>
                <a:gd name="T37" fmla="*/ 9 h 498"/>
                <a:gd name="T38" fmla="*/ 12 w 222"/>
                <a:gd name="T39" fmla="*/ 9 h 498"/>
                <a:gd name="T40" fmla="*/ 12 w 222"/>
                <a:gd name="T41" fmla="*/ 9 h 498"/>
                <a:gd name="T42" fmla="*/ 12 w 222"/>
                <a:gd name="T43" fmla="*/ 9 h 498"/>
                <a:gd name="T44" fmla="*/ 12 w 222"/>
                <a:gd name="T45" fmla="*/ 9 h 498"/>
                <a:gd name="T46" fmla="*/ 0 w 222"/>
                <a:gd name="T47" fmla="*/ 9 h 498"/>
                <a:gd name="T48" fmla="*/ 12 w 222"/>
                <a:gd name="T49" fmla="*/ 9 h 498"/>
                <a:gd name="T50" fmla="*/ 12 w 222"/>
                <a:gd name="T51" fmla="*/ 9 h 498"/>
                <a:gd name="T52" fmla="*/ 12 w 222"/>
                <a:gd name="T53" fmla="*/ 9 h 498"/>
                <a:gd name="T54" fmla="*/ 12 w 222"/>
                <a:gd name="T55" fmla="*/ 9 h 498"/>
                <a:gd name="T56" fmla="*/ 12 w 222"/>
                <a:gd name="T57" fmla="*/ 9 h 498"/>
                <a:gd name="T58" fmla="*/ 12 w 222"/>
                <a:gd name="T59" fmla="*/ 9 h 498"/>
                <a:gd name="T60" fmla="*/ 12 w 222"/>
                <a:gd name="T61" fmla="*/ 9 h 498"/>
                <a:gd name="T62" fmla="*/ 12 w 222"/>
                <a:gd name="T63" fmla="*/ 9 h 498"/>
                <a:gd name="T64" fmla="*/ 12 w 222"/>
                <a:gd name="T65" fmla="*/ 9 h 498"/>
                <a:gd name="T66" fmla="*/ 12 w 222"/>
                <a:gd name="T67" fmla="*/ 9 h 498"/>
                <a:gd name="T68" fmla="*/ 12 w 222"/>
                <a:gd name="T69" fmla="*/ 9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3" name="Bahrain" descr="© INSCALE GmbH, 15.06.2010"/>
            <p:cNvSpPr>
              <a:spLocks/>
            </p:cNvSpPr>
            <p:nvPr/>
          </p:nvSpPr>
          <p:spPr bwMode="gray">
            <a:xfrm>
              <a:off x="6349435" y="2589804"/>
              <a:ext cx="8949" cy="17703"/>
            </a:xfrm>
            <a:custGeom>
              <a:avLst/>
              <a:gdLst>
                <a:gd name="T0" fmla="*/ 2366 w 15"/>
                <a:gd name="T1" fmla="*/ 0 h 28"/>
                <a:gd name="T2" fmla="*/ 2366 w 15"/>
                <a:gd name="T3" fmla="*/ 8192 h 28"/>
                <a:gd name="T4" fmla="*/ 2366 w 15"/>
                <a:gd name="T5" fmla="*/ 8192 h 28"/>
                <a:gd name="T6" fmla="*/ 2240 w 15"/>
                <a:gd name="T7" fmla="*/ 8192 h 28"/>
                <a:gd name="T8" fmla="*/ 896 w 15"/>
                <a:gd name="T9" fmla="*/ 8192 h 28"/>
                <a:gd name="T10" fmla="*/ 2366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ubicBezTo>
                    <a:pt x="5" y="2"/>
                    <a:pt x="5" y="1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5" name="Azerbaijan" descr="© INSCALE GmbH, 15.06.2010"/>
            <p:cNvSpPr>
              <a:spLocks noEditPoints="1"/>
            </p:cNvSpPr>
            <p:nvPr/>
          </p:nvSpPr>
          <p:spPr bwMode="gray">
            <a:xfrm>
              <a:off x="6180677" y="2191489"/>
              <a:ext cx="116340" cy="92308"/>
            </a:xfrm>
            <a:custGeom>
              <a:avLst/>
              <a:gdLst>
                <a:gd name="T0" fmla="*/ 0 w 360"/>
                <a:gd name="T1" fmla="*/ 0 h 288"/>
                <a:gd name="T2" fmla="*/ 0 w 360"/>
                <a:gd name="T3" fmla="*/ 0 h 288"/>
                <a:gd name="T4" fmla="*/ 0 w 360"/>
                <a:gd name="T5" fmla="*/ 0 h 288"/>
                <a:gd name="T6" fmla="*/ 0 w 360"/>
                <a:gd name="T7" fmla="*/ 0 h 288"/>
                <a:gd name="T8" fmla="*/ 0 w 360"/>
                <a:gd name="T9" fmla="*/ 0 h 288"/>
                <a:gd name="T10" fmla="*/ 0 w 360"/>
                <a:gd name="T11" fmla="*/ 0 h 288"/>
                <a:gd name="T12" fmla="*/ 0 w 360"/>
                <a:gd name="T13" fmla="*/ 0 h 288"/>
                <a:gd name="T14" fmla="*/ 0 w 360"/>
                <a:gd name="T15" fmla="*/ 0 h 288"/>
                <a:gd name="T16" fmla="*/ 0 w 360"/>
                <a:gd name="T17" fmla="*/ 0 h 288"/>
                <a:gd name="T18" fmla="*/ 0 w 360"/>
                <a:gd name="T19" fmla="*/ 0 h 288"/>
                <a:gd name="T20" fmla="*/ 0 w 360"/>
                <a:gd name="T21" fmla="*/ 0 h 288"/>
                <a:gd name="T22" fmla="*/ 0 w 360"/>
                <a:gd name="T23" fmla="*/ 0 h 288"/>
                <a:gd name="T24" fmla="*/ 0 w 360"/>
                <a:gd name="T25" fmla="*/ 0 h 288"/>
                <a:gd name="T26" fmla="*/ 0 w 360"/>
                <a:gd name="T27" fmla="*/ 0 h 288"/>
                <a:gd name="T28" fmla="*/ 0 w 360"/>
                <a:gd name="T29" fmla="*/ 0 h 288"/>
                <a:gd name="T30" fmla="*/ 0 w 360"/>
                <a:gd name="T31" fmla="*/ 0 h 288"/>
                <a:gd name="T32" fmla="*/ 0 w 360"/>
                <a:gd name="T33" fmla="*/ 0 h 288"/>
                <a:gd name="T34" fmla="*/ 0 w 360"/>
                <a:gd name="T35" fmla="*/ 0 h 288"/>
                <a:gd name="T36" fmla="*/ 0 w 360"/>
                <a:gd name="T37" fmla="*/ 0 h 288"/>
                <a:gd name="T38" fmla="*/ 0 w 360"/>
                <a:gd name="T39" fmla="*/ 0 h 288"/>
                <a:gd name="T40" fmla="*/ 0 w 360"/>
                <a:gd name="T41" fmla="*/ 0 h 288"/>
                <a:gd name="T42" fmla="*/ 0 w 360"/>
                <a:gd name="T43" fmla="*/ 0 h 288"/>
                <a:gd name="T44" fmla="*/ 0 w 360"/>
                <a:gd name="T45" fmla="*/ 0 h 288"/>
                <a:gd name="T46" fmla="*/ 0 w 360"/>
                <a:gd name="T47" fmla="*/ 0 h 288"/>
                <a:gd name="T48" fmla="*/ 0 w 360"/>
                <a:gd name="T49" fmla="*/ 0 h 288"/>
                <a:gd name="T50" fmla="*/ 0 w 360"/>
                <a:gd name="T51" fmla="*/ 0 h 288"/>
                <a:gd name="T52" fmla="*/ 0 w 360"/>
                <a:gd name="T53" fmla="*/ 0 h 288"/>
                <a:gd name="T54" fmla="*/ 0 w 360"/>
                <a:gd name="T55" fmla="*/ 0 h 288"/>
                <a:gd name="T56" fmla="*/ 0 w 360"/>
                <a:gd name="T57" fmla="*/ 0 h 288"/>
                <a:gd name="T58" fmla="*/ 0 w 360"/>
                <a:gd name="T59" fmla="*/ 0 h 288"/>
                <a:gd name="T60" fmla="*/ 0 w 360"/>
                <a:gd name="T61" fmla="*/ 0 h 288"/>
                <a:gd name="T62" fmla="*/ 0 w 360"/>
                <a:gd name="T63" fmla="*/ 0 h 288"/>
                <a:gd name="T64" fmla="*/ 0 w 360"/>
                <a:gd name="T65" fmla="*/ 0 h 288"/>
                <a:gd name="T66" fmla="*/ 0 w 360"/>
                <a:gd name="T67" fmla="*/ 0 h 288"/>
                <a:gd name="T68" fmla="*/ 0 w 360"/>
                <a:gd name="T69" fmla="*/ 0 h 288"/>
                <a:gd name="T70" fmla="*/ 0 w 360"/>
                <a:gd name="T71" fmla="*/ 0 h 288"/>
                <a:gd name="T72" fmla="*/ 0 w 360"/>
                <a:gd name="T73" fmla="*/ 0 h 288"/>
                <a:gd name="T74" fmla="*/ 0 w 360"/>
                <a:gd name="T75" fmla="*/ 0 h 288"/>
                <a:gd name="T76" fmla="*/ 0 w 360"/>
                <a:gd name="T77" fmla="*/ 0 h 288"/>
                <a:gd name="T78" fmla="*/ 0 w 360"/>
                <a:gd name="T79" fmla="*/ 0 h 288"/>
                <a:gd name="T80" fmla="*/ 0 w 360"/>
                <a:gd name="T81" fmla="*/ 0 h 288"/>
                <a:gd name="T82" fmla="*/ 0 w 360"/>
                <a:gd name="T83" fmla="*/ 0 h 288"/>
                <a:gd name="T84" fmla="*/ 0 w 360"/>
                <a:gd name="T85" fmla="*/ 0 h 288"/>
                <a:gd name="T86" fmla="*/ 0 w 360"/>
                <a:gd name="T87" fmla="*/ 0 h 288"/>
                <a:gd name="T88" fmla="*/ 0 w 360"/>
                <a:gd name="T89" fmla="*/ 0 h 288"/>
                <a:gd name="T90" fmla="*/ 0 w 360"/>
                <a:gd name="T91" fmla="*/ 0 h 288"/>
                <a:gd name="T92" fmla="*/ 0 w 360"/>
                <a:gd name="T93" fmla="*/ 0 h 288"/>
                <a:gd name="T94" fmla="*/ 0 w 360"/>
                <a:gd name="T95" fmla="*/ 0 h 288"/>
                <a:gd name="T96" fmla="*/ 0 w 360"/>
                <a:gd name="T97" fmla="*/ 0 h 288"/>
                <a:gd name="T98" fmla="*/ 0 w 360"/>
                <a:gd name="T99" fmla="*/ 0 h 288"/>
                <a:gd name="T100" fmla="*/ 0 w 360"/>
                <a:gd name="T101" fmla="*/ 0 h 288"/>
                <a:gd name="T102" fmla="*/ 0 w 360"/>
                <a:gd name="T103" fmla="*/ 0 h 288"/>
                <a:gd name="T104" fmla="*/ 0 w 360"/>
                <a:gd name="T105" fmla="*/ 0 h 288"/>
                <a:gd name="T106" fmla="*/ 0 w 360"/>
                <a:gd name="T107" fmla="*/ 0 h 288"/>
                <a:gd name="T108" fmla="*/ 0 w 360"/>
                <a:gd name="T109" fmla="*/ 0 h 288"/>
                <a:gd name="T110" fmla="*/ 0 w 360"/>
                <a:gd name="T111" fmla="*/ 0 h 288"/>
                <a:gd name="T112" fmla="*/ 0 w 360"/>
                <a:gd name="T113" fmla="*/ 0 h 288"/>
                <a:gd name="T114" fmla="*/ 0 w 360"/>
                <a:gd name="T115" fmla="*/ 0 h 288"/>
                <a:gd name="T116" fmla="*/ 0 w 360"/>
                <a:gd name="T117" fmla="*/ 0 h 288"/>
                <a:gd name="T118" fmla="*/ 0 w 360"/>
                <a:gd name="T119" fmla="*/ 0 h 288"/>
                <a:gd name="T120" fmla="*/ 0 w 360"/>
                <a:gd name="T121" fmla="*/ 0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70" name="Angola" descr="© INSCALE GmbH, 15.06.2010"/>
            <p:cNvSpPr>
              <a:spLocks noEditPoints="1"/>
            </p:cNvSpPr>
            <p:nvPr/>
          </p:nvSpPr>
          <p:spPr bwMode="gray">
            <a:xfrm>
              <a:off x="5477520" y="3383903"/>
              <a:ext cx="287655" cy="354057"/>
            </a:xfrm>
            <a:custGeom>
              <a:avLst/>
              <a:gdLst>
                <a:gd name="T0" fmla="*/ 0 w 888"/>
                <a:gd name="T1" fmla="*/ 0 h 1104"/>
                <a:gd name="T2" fmla="*/ 0 w 888"/>
                <a:gd name="T3" fmla="*/ 0 h 1104"/>
                <a:gd name="T4" fmla="*/ 0 w 888"/>
                <a:gd name="T5" fmla="*/ 0 h 1104"/>
                <a:gd name="T6" fmla="*/ 0 w 888"/>
                <a:gd name="T7" fmla="*/ 0 h 1104"/>
                <a:gd name="T8" fmla="*/ 0 w 888"/>
                <a:gd name="T9" fmla="*/ 0 h 1104"/>
                <a:gd name="T10" fmla="*/ 0 w 888"/>
                <a:gd name="T11" fmla="*/ 0 h 1104"/>
                <a:gd name="T12" fmla="*/ 0 w 888"/>
                <a:gd name="T13" fmla="*/ 0 h 1104"/>
                <a:gd name="T14" fmla="*/ 0 w 888"/>
                <a:gd name="T15" fmla="*/ 0 h 1104"/>
                <a:gd name="T16" fmla="*/ 0 w 888"/>
                <a:gd name="T17" fmla="*/ 0 h 1104"/>
                <a:gd name="T18" fmla="*/ 0 w 888"/>
                <a:gd name="T19" fmla="*/ 0 h 1104"/>
                <a:gd name="T20" fmla="*/ 0 w 888"/>
                <a:gd name="T21" fmla="*/ 0 h 1104"/>
                <a:gd name="T22" fmla="*/ 0 w 888"/>
                <a:gd name="T23" fmla="*/ 0 h 1104"/>
                <a:gd name="T24" fmla="*/ 0 w 888"/>
                <a:gd name="T25" fmla="*/ 0 h 1104"/>
                <a:gd name="T26" fmla="*/ 0 w 888"/>
                <a:gd name="T27" fmla="*/ 0 h 1104"/>
                <a:gd name="T28" fmla="*/ 0 w 888"/>
                <a:gd name="T29" fmla="*/ 0 h 1104"/>
                <a:gd name="T30" fmla="*/ 0 w 888"/>
                <a:gd name="T31" fmla="*/ 0 h 1104"/>
                <a:gd name="T32" fmla="*/ 0 w 888"/>
                <a:gd name="T33" fmla="*/ 0 h 1104"/>
                <a:gd name="T34" fmla="*/ 0 w 888"/>
                <a:gd name="T35" fmla="*/ 0 h 1104"/>
                <a:gd name="T36" fmla="*/ 0 w 888"/>
                <a:gd name="T37" fmla="*/ 0 h 1104"/>
                <a:gd name="T38" fmla="*/ 0 w 888"/>
                <a:gd name="T39" fmla="*/ 0 h 1104"/>
                <a:gd name="T40" fmla="*/ 0 w 888"/>
                <a:gd name="T41" fmla="*/ 0 h 1104"/>
                <a:gd name="T42" fmla="*/ 0 w 888"/>
                <a:gd name="T43" fmla="*/ 0 h 1104"/>
                <a:gd name="T44" fmla="*/ 0 w 888"/>
                <a:gd name="T45" fmla="*/ 0 h 1104"/>
                <a:gd name="T46" fmla="*/ 0 w 888"/>
                <a:gd name="T47" fmla="*/ 0 h 1104"/>
                <a:gd name="T48" fmla="*/ 0 w 888"/>
                <a:gd name="T49" fmla="*/ 0 h 1104"/>
                <a:gd name="T50" fmla="*/ 0 w 888"/>
                <a:gd name="T51" fmla="*/ 0 h 1104"/>
                <a:gd name="T52" fmla="*/ 0 w 888"/>
                <a:gd name="T53" fmla="*/ 0 h 1104"/>
                <a:gd name="T54" fmla="*/ 0 w 888"/>
                <a:gd name="T55" fmla="*/ 0 h 1104"/>
                <a:gd name="T56" fmla="*/ 0 w 888"/>
                <a:gd name="T57" fmla="*/ 0 h 1104"/>
                <a:gd name="T58" fmla="*/ 0 w 888"/>
                <a:gd name="T59" fmla="*/ 0 h 1104"/>
                <a:gd name="T60" fmla="*/ 0 w 888"/>
                <a:gd name="T61" fmla="*/ 0 h 1104"/>
                <a:gd name="T62" fmla="*/ 0 w 888"/>
                <a:gd name="T63" fmla="*/ 0 h 1104"/>
                <a:gd name="T64" fmla="*/ 0 w 888"/>
                <a:gd name="T65" fmla="*/ 0 h 1104"/>
                <a:gd name="T66" fmla="*/ 0 w 888"/>
                <a:gd name="T67" fmla="*/ 0 h 1104"/>
                <a:gd name="T68" fmla="*/ 0 w 888"/>
                <a:gd name="T69" fmla="*/ 0 h 1104"/>
                <a:gd name="T70" fmla="*/ 0 w 888"/>
                <a:gd name="T71" fmla="*/ 0 h 1104"/>
                <a:gd name="T72" fmla="*/ 0 w 888"/>
                <a:gd name="T73" fmla="*/ 0 h 1104"/>
                <a:gd name="T74" fmla="*/ 0 w 888"/>
                <a:gd name="T75" fmla="*/ 0 h 1104"/>
                <a:gd name="T76" fmla="*/ 0 w 888"/>
                <a:gd name="T77" fmla="*/ 0 h 1104"/>
                <a:gd name="T78" fmla="*/ 0 w 888"/>
                <a:gd name="T79" fmla="*/ 0 h 1104"/>
                <a:gd name="T80" fmla="*/ 0 w 888"/>
                <a:gd name="T81" fmla="*/ 0 h 1104"/>
                <a:gd name="T82" fmla="*/ 0 w 888"/>
                <a:gd name="T83" fmla="*/ 0 h 1104"/>
                <a:gd name="T84" fmla="*/ 0 w 888"/>
                <a:gd name="T85" fmla="*/ 0 h 1104"/>
                <a:gd name="T86" fmla="*/ 0 w 888"/>
                <a:gd name="T87" fmla="*/ 0 h 1104"/>
                <a:gd name="T88" fmla="*/ 0 w 888"/>
                <a:gd name="T89" fmla="*/ 0 h 1104"/>
                <a:gd name="T90" fmla="*/ 0 w 888"/>
                <a:gd name="T91" fmla="*/ 0 h 1104"/>
                <a:gd name="T92" fmla="*/ 0 w 888"/>
                <a:gd name="T93" fmla="*/ 0 h 1104"/>
                <a:gd name="T94" fmla="*/ 0 w 888"/>
                <a:gd name="T95" fmla="*/ 0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72" name="Algeria" descr="© INSCALE GmbH, 15.06.2010"/>
            <p:cNvSpPr>
              <a:spLocks/>
            </p:cNvSpPr>
            <p:nvPr/>
          </p:nvSpPr>
          <p:spPr bwMode="gray">
            <a:xfrm>
              <a:off x="5005766" y="2312880"/>
              <a:ext cx="479426" cy="469126"/>
            </a:xfrm>
            <a:custGeom>
              <a:avLst/>
              <a:gdLst>
                <a:gd name="T0" fmla="*/ 0 w 1476"/>
                <a:gd name="T1" fmla="*/ 0 h 1464"/>
                <a:gd name="T2" fmla="*/ 0 w 1476"/>
                <a:gd name="T3" fmla="*/ 0 h 1464"/>
                <a:gd name="T4" fmla="*/ 0 w 1476"/>
                <a:gd name="T5" fmla="*/ 0 h 1464"/>
                <a:gd name="T6" fmla="*/ 0 w 1476"/>
                <a:gd name="T7" fmla="*/ 0 h 1464"/>
                <a:gd name="T8" fmla="*/ 0 w 1476"/>
                <a:gd name="T9" fmla="*/ 0 h 1464"/>
                <a:gd name="T10" fmla="*/ 0 w 1476"/>
                <a:gd name="T11" fmla="*/ 0 h 1464"/>
                <a:gd name="T12" fmla="*/ 0 w 1476"/>
                <a:gd name="T13" fmla="*/ 0 h 1464"/>
                <a:gd name="T14" fmla="*/ 0 w 1476"/>
                <a:gd name="T15" fmla="*/ 0 h 1464"/>
                <a:gd name="T16" fmla="*/ 0 w 1476"/>
                <a:gd name="T17" fmla="*/ 0 h 1464"/>
                <a:gd name="T18" fmla="*/ 0 w 1476"/>
                <a:gd name="T19" fmla="*/ 0 h 1464"/>
                <a:gd name="T20" fmla="*/ 0 w 1476"/>
                <a:gd name="T21" fmla="*/ 0 h 1464"/>
                <a:gd name="T22" fmla="*/ 0 w 1476"/>
                <a:gd name="T23" fmla="*/ 0 h 1464"/>
                <a:gd name="T24" fmla="*/ 0 w 1476"/>
                <a:gd name="T25" fmla="*/ 0 h 1464"/>
                <a:gd name="T26" fmla="*/ 0 w 1476"/>
                <a:gd name="T27" fmla="*/ 0 h 1464"/>
                <a:gd name="T28" fmla="*/ 0 w 1476"/>
                <a:gd name="T29" fmla="*/ 0 h 1464"/>
                <a:gd name="T30" fmla="*/ 0 w 1476"/>
                <a:gd name="T31" fmla="*/ 0 h 1464"/>
                <a:gd name="T32" fmla="*/ 0 w 1476"/>
                <a:gd name="T33" fmla="*/ 0 h 1464"/>
                <a:gd name="T34" fmla="*/ 0 w 1476"/>
                <a:gd name="T35" fmla="*/ 0 h 1464"/>
                <a:gd name="T36" fmla="*/ 0 w 1476"/>
                <a:gd name="T37" fmla="*/ 0 h 1464"/>
                <a:gd name="T38" fmla="*/ 0 w 1476"/>
                <a:gd name="T39" fmla="*/ 0 h 1464"/>
                <a:gd name="T40" fmla="*/ 0 w 1476"/>
                <a:gd name="T41" fmla="*/ 0 h 1464"/>
                <a:gd name="T42" fmla="*/ 0 w 1476"/>
                <a:gd name="T43" fmla="*/ 0 h 1464"/>
                <a:gd name="T44" fmla="*/ 0 w 1476"/>
                <a:gd name="T45" fmla="*/ 0 h 1464"/>
                <a:gd name="T46" fmla="*/ 0 w 1476"/>
                <a:gd name="T47" fmla="*/ 0 h 1464"/>
                <a:gd name="T48" fmla="*/ 0 w 1476"/>
                <a:gd name="T49" fmla="*/ 0 h 1464"/>
                <a:gd name="T50" fmla="*/ 0 w 1476"/>
                <a:gd name="T51" fmla="*/ 0 h 1464"/>
                <a:gd name="T52" fmla="*/ 0 w 1476"/>
                <a:gd name="T53" fmla="*/ 0 h 1464"/>
                <a:gd name="T54" fmla="*/ 0 w 1476"/>
                <a:gd name="T55" fmla="*/ 0 h 1464"/>
                <a:gd name="T56" fmla="*/ 0 w 1476"/>
                <a:gd name="T57" fmla="*/ 0 h 1464"/>
                <a:gd name="T58" fmla="*/ 0 w 1476"/>
                <a:gd name="T59" fmla="*/ 0 h 1464"/>
                <a:gd name="T60" fmla="*/ 0 w 1476"/>
                <a:gd name="T61" fmla="*/ 0 h 1464"/>
                <a:gd name="T62" fmla="*/ 0 w 1476"/>
                <a:gd name="T63" fmla="*/ 0 h 1464"/>
                <a:gd name="T64" fmla="*/ 0 w 1476"/>
                <a:gd name="T65" fmla="*/ 0 h 1464"/>
                <a:gd name="T66" fmla="*/ 0 w 1476"/>
                <a:gd name="T67" fmla="*/ 0 h 1464"/>
                <a:gd name="T68" fmla="*/ 0 w 1476"/>
                <a:gd name="T69" fmla="*/ 0 h 1464"/>
                <a:gd name="T70" fmla="*/ 0 w 1476"/>
                <a:gd name="T71" fmla="*/ 0 h 1464"/>
                <a:gd name="T72" fmla="*/ 0 w 1476"/>
                <a:gd name="T73" fmla="*/ 0 h 1464"/>
                <a:gd name="T74" fmla="*/ 0 w 1476"/>
                <a:gd name="T75" fmla="*/ 0 h 1464"/>
                <a:gd name="T76" fmla="*/ 0 w 1476"/>
                <a:gd name="T77" fmla="*/ 0 h 1464"/>
                <a:gd name="T78" fmla="*/ 0 w 1476"/>
                <a:gd name="T79" fmla="*/ 0 h 1464"/>
                <a:gd name="T80" fmla="*/ 0 w 1476"/>
                <a:gd name="T81" fmla="*/ 0 h 1464"/>
                <a:gd name="T82" fmla="*/ 0 w 1476"/>
                <a:gd name="T83" fmla="*/ 0 h 1464"/>
                <a:gd name="T84" fmla="*/ 0 w 1476"/>
                <a:gd name="T85" fmla="*/ 0 h 1464"/>
                <a:gd name="T86" fmla="*/ 0 w 1476"/>
                <a:gd name="T87" fmla="*/ 0 h 1464"/>
                <a:gd name="T88" fmla="*/ 0 w 1476"/>
                <a:gd name="T89" fmla="*/ 0 h 1464"/>
                <a:gd name="T90" fmla="*/ 0 w 1476"/>
                <a:gd name="T91" fmla="*/ 0 h 1464"/>
                <a:gd name="T92" fmla="*/ 0 w 1476"/>
                <a:gd name="T93" fmla="*/ 0 h 1464"/>
                <a:gd name="T94" fmla="*/ 0 w 1476"/>
                <a:gd name="T95" fmla="*/ 0 h 1464"/>
                <a:gd name="T96" fmla="*/ 0 w 1476"/>
                <a:gd name="T97" fmla="*/ 0 h 1464"/>
                <a:gd name="T98" fmla="*/ 0 w 1476"/>
                <a:gd name="T99" fmla="*/ 0 h 1464"/>
                <a:gd name="T100" fmla="*/ 0 w 1476"/>
                <a:gd name="T101" fmla="*/ 0 h 1464"/>
                <a:gd name="T102" fmla="*/ 0 w 1476"/>
                <a:gd name="T103" fmla="*/ 0 h 1464"/>
                <a:gd name="T104" fmla="*/ 0 w 1476"/>
                <a:gd name="T105" fmla="*/ 0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74" name="South Africa" descr="© INSCALE GmbH, 15.06.2010"/>
            <p:cNvSpPr>
              <a:spLocks noEditPoints="1"/>
            </p:cNvSpPr>
            <p:nvPr/>
          </p:nvSpPr>
          <p:spPr bwMode="gray">
            <a:xfrm>
              <a:off x="5583633" y="3846705"/>
              <a:ext cx="366920" cy="327502"/>
            </a:xfrm>
            <a:custGeom>
              <a:avLst/>
              <a:gdLst>
                <a:gd name="T0" fmla="*/ 0 w 1134"/>
                <a:gd name="T1" fmla="*/ 0 h 1020"/>
                <a:gd name="T2" fmla="*/ 0 w 1134"/>
                <a:gd name="T3" fmla="*/ 0 h 1020"/>
                <a:gd name="T4" fmla="*/ 0 w 1134"/>
                <a:gd name="T5" fmla="*/ 0 h 1020"/>
                <a:gd name="T6" fmla="*/ 0 w 1134"/>
                <a:gd name="T7" fmla="*/ 0 h 1020"/>
                <a:gd name="T8" fmla="*/ 0 w 1134"/>
                <a:gd name="T9" fmla="*/ 0 h 1020"/>
                <a:gd name="T10" fmla="*/ 0 w 1134"/>
                <a:gd name="T11" fmla="*/ 0 h 1020"/>
                <a:gd name="T12" fmla="*/ 0 w 1134"/>
                <a:gd name="T13" fmla="*/ 0 h 1020"/>
                <a:gd name="T14" fmla="*/ 0 w 1134"/>
                <a:gd name="T15" fmla="*/ 0 h 1020"/>
                <a:gd name="T16" fmla="*/ 0 w 1134"/>
                <a:gd name="T17" fmla="*/ 0 h 1020"/>
                <a:gd name="T18" fmla="*/ 0 w 1134"/>
                <a:gd name="T19" fmla="*/ 0 h 1020"/>
                <a:gd name="T20" fmla="*/ 0 w 1134"/>
                <a:gd name="T21" fmla="*/ 0 h 1020"/>
                <a:gd name="T22" fmla="*/ 0 w 1134"/>
                <a:gd name="T23" fmla="*/ 0 h 1020"/>
                <a:gd name="T24" fmla="*/ 0 w 1134"/>
                <a:gd name="T25" fmla="*/ 0 h 1020"/>
                <a:gd name="T26" fmla="*/ 0 w 1134"/>
                <a:gd name="T27" fmla="*/ 0 h 1020"/>
                <a:gd name="T28" fmla="*/ 0 w 1134"/>
                <a:gd name="T29" fmla="*/ 0 h 1020"/>
                <a:gd name="T30" fmla="*/ 0 w 1134"/>
                <a:gd name="T31" fmla="*/ 0 h 1020"/>
                <a:gd name="T32" fmla="*/ 0 w 1134"/>
                <a:gd name="T33" fmla="*/ 0 h 1020"/>
                <a:gd name="T34" fmla="*/ 0 w 1134"/>
                <a:gd name="T35" fmla="*/ 0 h 1020"/>
                <a:gd name="T36" fmla="*/ 0 w 1134"/>
                <a:gd name="T37" fmla="*/ 0 h 1020"/>
                <a:gd name="T38" fmla="*/ 0 w 1134"/>
                <a:gd name="T39" fmla="*/ 0 h 1020"/>
                <a:gd name="T40" fmla="*/ 0 w 1134"/>
                <a:gd name="T41" fmla="*/ 0 h 1020"/>
                <a:gd name="T42" fmla="*/ 0 w 1134"/>
                <a:gd name="T43" fmla="*/ 0 h 1020"/>
                <a:gd name="T44" fmla="*/ 0 w 1134"/>
                <a:gd name="T45" fmla="*/ 0 h 1020"/>
                <a:gd name="T46" fmla="*/ 0 w 1134"/>
                <a:gd name="T47" fmla="*/ 0 h 1020"/>
                <a:gd name="T48" fmla="*/ 0 w 1134"/>
                <a:gd name="T49" fmla="*/ 0 h 1020"/>
                <a:gd name="T50" fmla="*/ 0 w 1134"/>
                <a:gd name="T51" fmla="*/ 0 h 1020"/>
                <a:gd name="T52" fmla="*/ 0 w 1134"/>
                <a:gd name="T53" fmla="*/ 0 h 1020"/>
                <a:gd name="T54" fmla="*/ 0 w 1134"/>
                <a:gd name="T55" fmla="*/ 0 h 1020"/>
                <a:gd name="T56" fmla="*/ 0 w 1134"/>
                <a:gd name="T57" fmla="*/ 0 h 1020"/>
                <a:gd name="T58" fmla="*/ 0 w 1134"/>
                <a:gd name="T59" fmla="*/ 0 h 1020"/>
                <a:gd name="T60" fmla="*/ 0 w 1134"/>
                <a:gd name="T61" fmla="*/ 0 h 1020"/>
                <a:gd name="T62" fmla="*/ 0 w 1134"/>
                <a:gd name="T63" fmla="*/ 0 h 1020"/>
                <a:gd name="T64" fmla="*/ 0 w 1134"/>
                <a:gd name="T65" fmla="*/ 0 h 1020"/>
                <a:gd name="T66" fmla="*/ 0 w 1134"/>
                <a:gd name="T67" fmla="*/ 0 h 1020"/>
                <a:gd name="T68" fmla="*/ 0 w 1134"/>
                <a:gd name="T69" fmla="*/ 0 h 1020"/>
                <a:gd name="T70" fmla="*/ 0 w 1134"/>
                <a:gd name="T71" fmla="*/ 0 h 1020"/>
                <a:gd name="T72" fmla="*/ 0 w 1134"/>
                <a:gd name="T73" fmla="*/ 0 h 1020"/>
                <a:gd name="T74" fmla="*/ 0 w 1134"/>
                <a:gd name="T75" fmla="*/ 0 h 1020"/>
                <a:gd name="T76" fmla="*/ 0 w 1134"/>
                <a:gd name="T77" fmla="*/ 0 h 1020"/>
                <a:gd name="T78" fmla="*/ 0 w 1134"/>
                <a:gd name="T79" fmla="*/ 0 h 1020"/>
                <a:gd name="T80" fmla="*/ 0 w 1134"/>
                <a:gd name="T81" fmla="*/ 0 h 1020"/>
                <a:gd name="T82" fmla="*/ 0 w 1134"/>
                <a:gd name="T83" fmla="*/ 0 h 1020"/>
                <a:gd name="T84" fmla="*/ 0 w 1134"/>
                <a:gd name="T85" fmla="*/ 0 h 1020"/>
                <a:gd name="T86" fmla="*/ 0 w 1134"/>
                <a:gd name="T87" fmla="*/ 0 h 1020"/>
                <a:gd name="T88" fmla="*/ 0 w 1134"/>
                <a:gd name="T89" fmla="*/ 0 h 1020"/>
                <a:gd name="T90" fmla="*/ 0 w 1134"/>
                <a:gd name="T91" fmla="*/ 0 h 1020"/>
                <a:gd name="T92" fmla="*/ 0 w 1134"/>
                <a:gd name="T93" fmla="*/ 0 h 1020"/>
                <a:gd name="T94" fmla="*/ 0 w 1134"/>
                <a:gd name="T95" fmla="*/ 0 h 1020"/>
                <a:gd name="T96" fmla="*/ 0 w 1134"/>
                <a:gd name="T97" fmla="*/ 0 h 1020"/>
                <a:gd name="T98" fmla="*/ 0 w 1134"/>
                <a:gd name="T99" fmla="*/ 0 h 1020"/>
                <a:gd name="T100" fmla="*/ 0 w 1134"/>
                <a:gd name="T101" fmla="*/ 0 h 1020"/>
                <a:gd name="T102" fmla="*/ 0 w 1134"/>
                <a:gd name="T103" fmla="*/ 0 h 1020"/>
                <a:gd name="T104" fmla="*/ 0 w 1134"/>
                <a:gd name="T105" fmla="*/ 0 h 1020"/>
                <a:gd name="T106" fmla="*/ 0 w 1134"/>
                <a:gd name="T107" fmla="*/ 0 h 1020"/>
                <a:gd name="T108" fmla="*/ 0 w 1134"/>
                <a:gd name="T109" fmla="*/ 0 h 1020"/>
                <a:gd name="T110" fmla="*/ 0 w 1134"/>
                <a:gd name="T111" fmla="*/ 0 h 1020"/>
                <a:gd name="T112" fmla="*/ 0 w 1134"/>
                <a:gd name="T113" fmla="*/ 0 h 1020"/>
                <a:gd name="T114" fmla="*/ 0 w 1134"/>
                <a:gd name="T115" fmla="*/ 0 h 1020"/>
                <a:gd name="T116" fmla="*/ 0 w 1134"/>
                <a:gd name="T117" fmla="*/ 0 h 1020"/>
                <a:gd name="T118" fmla="*/ 0 w 1134"/>
                <a:gd name="T119" fmla="*/ 0 h 1020"/>
                <a:gd name="T120" fmla="*/ 0 w 1134"/>
                <a:gd name="T121" fmla="*/ 0 h 1020"/>
                <a:gd name="T122" fmla="*/ 0 w 1134"/>
                <a:gd name="T123" fmla="*/ 0 h 1020"/>
                <a:gd name="T124" fmla="*/ 0 w 1134"/>
                <a:gd name="T125" fmla="*/ 0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19902" y="2347066"/>
            <a:ext cx="3194463" cy="2397471"/>
            <a:chOff x="6539926" y="1760299"/>
            <a:chExt cx="2395847" cy="1798103"/>
          </a:xfrm>
        </p:grpSpPr>
        <p:sp>
          <p:nvSpPr>
            <p:cNvPr id="211" name="Vietnam" descr="© INSCALE GmbH, 15.06.2010"/>
            <p:cNvSpPr>
              <a:spLocks/>
            </p:cNvSpPr>
            <p:nvPr/>
          </p:nvSpPr>
          <p:spPr bwMode="gray">
            <a:xfrm>
              <a:off x="7523068" y="2669466"/>
              <a:ext cx="195605" cy="381876"/>
            </a:xfrm>
            <a:custGeom>
              <a:avLst/>
              <a:gdLst>
                <a:gd name="T0" fmla="*/ 0 w 606"/>
                <a:gd name="T1" fmla="*/ 0 h 1194"/>
                <a:gd name="T2" fmla="*/ 0 w 606"/>
                <a:gd name="T3" fmla="*/ 0 h 1194"/>
                <a:gd name="T4" fmla="*/ 0 w 606"/>
                <a:gd name="T5" fmla="*/ 0 h 1194"/>
                <a:gd name="T6" fmla="*/ 0 w 606"/>
                <a:gd name="T7" fmla="*/ 0 h 1194"/>
                <a:gd name="T8" fmla="*/ 0 w 606"/>
                <a:gd name="T9" fmla="*/ 0 h 1194"/>
                <a:gd name="T10" fmla="*/ 0 w 606"/>
                <a:gd name="T11" fmla="*/ 0 h 1194"/>
                <a:gd name="T12" fmla="*/ 0 w 606"/>
                <a:gd name="T13" fmla="*/ 0 h 1194"/>
                <a:gd name="T14" fmla="*/ 0 w 606"/>
                <a:gd name="T15" fmla="*/ 0 h 1194"/>
                <a:gd name="T16" fmla="*/ 0 w 606"/>
                <a:gd name="T17" fmla="*/ 0 h 1194"/>
                <a:gd name="T18" fmla="*/ 0 w 606"/>
                <a:gd name="T19" fmla="*/ 0 h 1194"/>
                <a:gd name="T20" fmla="*/ 0 w 606"/>
                <a:gd name="T21" fmla="*/ 0 h 1194"/>
                <a:gd name="T22" fmla="*/ 0 w 606"/>
                <a:gd name="T23" fmla="*/ 0 h 1194"/>
                <a:gd name="T24" fmla="*/ 0 w 606"/>
                <a:gd name="T25" fmla="*/ 0 h 1194"/>
                <a:gd name="T26" fmla="*/ 0 w 606"/>
                <a:gd name="T27" fmla="*/ 0 h 1194"/>
                <a:gd name="T28" fmla="*/ 0 w 606"/>
                <a:gd name="T29" fmla="*/ 0 h 1194"/>
                <a:gd name="T30" fmla="*/ 0 w 606"/>
                <a:gd name="T31" fmla="*/ 0 h 1194"/>
                <a:gd name="T32" fmla="*/ 0 w 606"/>
                <a:gd name="T33" fmla="*/ 0 h 1194"/>
                <a:gd name="T34" fmla="*/ 0 w 606"/>
                <a:gd name="T35" fmla="*/ 0 h 1194"/>
                <a:gd name="T36" fmla="*/ 0 w 606"/>
                <a:gd name="T37" fmla="*/ 0 h 1194"/>
                <a:gd name="T38" fmla="*/ 0 w 606"/>
                <a:gd name="T39" fmla="*/ 0 h 1194"/>
                <a:gd name="T40" fmla="*/ 0 w 606"/>
                <a:gd name="T41" fmla="*/ 0 h 1194"/>
                <a:gd name="T42" fmla="*/ 0 w 606"/>
                <a:gd name="T43" fmla="*/ 0 h 1194"/>
                <a:gd name="T44" fmla="*/ 0 w 606"/>
                <a:gd name="T45" fmla="*/ 0 h 1194"/>
                <a:gd name="T46" fmla="*/ 0 w 606"/>
                <a:gd name="T47" fmla="*/ 0 h 1194"/>
                <a:gd name="T48" fmla="*/ 0 w 606"/>
                <a:gd name="T49" fmla="*/ 0 h 1194"/>
                <a:gd name="T50" fmla="*/ 0 w 606"/>
                <a:gd name="T51" fmla="*/ 0 h 1194"/>
                <a:gd name="T52" fmla="*/ 0 w 606"/>
                <a:gd name="T53" fmla="*/ 0 h 1194"/>
                <a:gd name="T54" fmla="*/ 0 w 606"/>
                <a:gd name="T55" fmla="*/ 0 h 1194"/>
                <a:gd name="T56" fmla="*/ 0 w 606"/>
                <a:gd name="T57" fmla="*/ 0 h 1194"/>
                <a:gd name="T58" fmla="*/ 0 w 606"/>
                <a:gd name="T59" fmla="*/ 0 h 1194"/>
                <a:gd name="T60" fmla="*/ 0 w 606"/>
                <a:gd name="T61" fmla="*/ 0 h 1194"/>
                <a:gd name="T62" fmla="*/ 0 w 606"/>
                <a:gd name="T63" fmla="*/ 0 h 1194"/>
                <a:gd name="T64" fmla="*/ 0 w 606"/>
                <a:gd name="T65" fmla="*/ 0 h 1194"/>
                <a:gd name="T66" fmla="*/ 0 w 606"/>
                <a:gd name="T67" fmla="*/ 0 h 1194"/>
                <a:gd name="T68" fmla="*/ 0 w 606"/>
                <a:gd name="T69" fmla="*/ 0 h 1194"/>
                <a:gd name="T70" fmla="*/ 0 w 606"/>
                <a:gd name="T71" fmla="*/ 0 h 1194"/>
                <a:gd name="T72" fmla="*/ 0 w 606"/>
                <a:gd name="T73" fmla="*/ 0 h 1194"/>
                <a:gd name="T74" fmla="*/ 0 w 606"/>
                <a:gd name="T75" fmla="*/ 0 h 1194"/>
                <a:gd name="T76" fmla="*/ 0 w 606"/>
                <a:gd name="T77" fmla="*/ 0 h 1194"/>
                <a:gd name="T78" fmla="*/ 0 w 606"/>
                <a:gd name="T79" fmla="*/ 0 h 1194"/>
                <a:gd name="T80" fmla="*/ 0 w 606"/>
                <a:gd name="T81" fmla="*/ 0 h 1194"/>
                <a:gd name="T82" fmla="*/ 0 w 606"/>
                <a:gd name="T83" fmla="*/ 0 h 1194"/>
                <a:gd name="T84" fmla="*/ 0 w 606"/>
                <a:gd name="T85" fmla="*/ 0 h 1194"/>
                <a:gd name="T86" fmla="*/ 0 w 606"/>
                <a:gd name="T87" fmla="*/ 0 h 1194"/>
                <a:gd name="T88" fmla="*/ 0 w 606"/>
                <a:gd name="T89" fmla="*/ 0 h 1194"/>
                <a:gd name="T90" fmla="*/ 0 w 606"/>
                <a:gd name="T91" fmla="*/ 0 h 1194"/>
                <a:gd name="T92" fmla="*/ 0 w 606"/>
                <a:gd name="T93" fmla="*/ 0 h 1194"/>
                <a:gd name="T94" fmla="*/ 0 w 606"/>
                <a:gd name="T95" fmla="*/ 0 h 1194"/>
                <a:gd name="T96" fmla="*/ 0 w 606"/>
                <a:gd name="T97" fmla="*/ 0 h 1194"/>
                <a:gd name="T98" fmla="*/ 0 w 606"/>
                <a:gd name="T99" fmla="*/ 0 h 1194"/>
                <a:gd name="T100" fmla="*/ 0 w 606"/>
                <a:gd name="T101" fmla="*/ 0 h 1194"/>
                <a:gd name="T102" fmla="*/ 0 w 606"/>
                <a:gd name="T103" fmla="*/ 0 h 1194"/>
                <a:gd name="T104" fmla="*/ 0 w 606"/>
                <a:gd name="T105" fmla="*/ 0 h 1194"/>
                <a:gd name="T106" fmla="*/ 0 w 606"/>
                <a:gd name="T107" fmla="*/ 0 h 1194"/>
                <a:gd name="T108" fmla="*/ 0 w 606"/>
                <a:gd name="T109" fmla="*/ 0 h 1194"/>
                <a:gd name="T110" fmla="*/ 0 w 606"/>
                <a:gd name="T111" fmla="*/ 0 h 1194"/>
                <a:gd name="T112" fmla="*/ 0 w 606"/>
                <a:gd name="T113" fmla="*/ 0 h 1194"/>
                <a:gd name="T114" fmla="*/ 0 w 606"/>
                <a:gd name="T115" fmla="*/ 0 h 1194"/>
                <a:gd name="T116" fmla="*/ 0 w 606"/>
                <a:gd name="T117" fmla="*/ 0 h 1194"/>
                <a:gd name="T118" fmla="*/ 0 w 606"/>
                <a:gd name="T119" fmla="*/ 0 h 1194"/>
                <a:gd name="T120" fmla="*/ 0 w 606"/>
                <a:gd name="T121" fmla="*/ 0 h 1194"/>
                <a:gd name="T122" fmla="*/ 0 w 606"/>
                <a:gd name="T123" fmla="*/ 0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3" name="Thailand" descr="© INSCALE GmbH, 15.06.2010"/>
            <p:cNvSpPr>
              <a:spLocks/>
            </p:cNvSpPr>
            <p:nvPr/>
          </p:nvSpPr>
          <p:spPr bwMode="gray">
            <a:xfrm>
              <a:off x="7427182" y="2745335"/>
              <a:ext cx="200720" cy="381876"/>
            </a:xfrm>
            <a:custGeom>
              <a:avLst/>
              <a:gdLst>
                <a:gd name="T0" fmla="*/ 0 w 618"/>
                <a:gd name="T1" fmla="*/ 0 h 1188"/>
                <a:gd name="T2" fmla="*/ 0 w 618"/>
                <a:gd name="T3" fmla="*/ 0 h 1188"/>
                <a:gd name="T4" fmla="*/ 0 w 618"/>
                <a:gd name="T5" fmla="*/ 0 h 1188"/>
                <a:gd name="T6" fmla="*/ 0 w 618"/>
                <a:gd name="T7" fmla="*/ 0 h 1188"/>
                <a:gd name="T8" fmla="*/ 0 w 618"/>
                <a:gd name="T9" fmla="*/ 0 h 1188"/>
                <a:gd name="T10" fmla="*/ 0 w 618"/>
                <a:gd name="T11" fmla="*/ 0 h 1188"/>
                <a:gd name="T12" fmla="*/ 0 w 618"/>
                <a:gd name="T13" fmla="*/ 0 h 1188"/>
                <a:gd name="T14" fmla="*/ 0 w 618"/>
                <a:gd name="T15" fmla="*/ 0 h 1188"/>
                <a:gd name="T16" fmla="*/ 0 w 618"/>
                <a:gd name="T17" fmla="*/ 0 h 1188"/>
                <a:gd name="T18" fmla="*/ 0 w 618"/>
                <a:gd name="T19" fmla="*/ 0 h 1188"/>
                <a:gd name="T20" fmla="*/ 0 w 618"/>
                <a:gd name="T21" fmla="*/ 0 h 1188"/>
                <a:gd name="T22" fmla="*/ 0 w 618"/>
                <a:gd name="T23" fmla="*/ 0 h 1188"/>
                <a:gd name="T24" fmla="*/ 0 w 618"/>
                <a:gd name="T25" fmla="*/ 0 h 1188"/>
                <a:gd name="T26" fmla="*/ 0 w 618"/>
                <a:gd name="T27" fmla="*/ 0 h 1188"/>
                <a:gd name="T28" fmla="*/ 0 w 618"/>
                <a:gd name="T29" fmla="*/ 0 h 1188"/>
                <a:gd name="T30" fmla="*/ 0 w 618"/>
                <a:gd name="T31" fmla="*/ 0 h 1188"/>
                <a:gd name="T32" fmla="*/ 0 w 618"/>
                <a:gd name="T33" fmla="*/ 0 h 1188"/>
                <a:gd name="T34" fmla="*/ 0 w 618"/>
                <a:gd name="T35" fmla="*/ 0 h 1188"/>
                <a:gd name="T36" fmla="*/ 0 w 618"/>
                <a:gd name="T37" fmla="*/ 0 h 1188"/>
                <a:gd name="T38" fmla="*/ 0 w 618"/>
                <a:gd name="T39" fmla="*/ 0 h 1188"/>
                <a:gd name="T40" fmla="*/ 0 w 618"/>
                <a:gd name="T41" fmla="*/ 0 h 1188"/>
                <a:gd name="T42" fmla="*/ 0 w 618"/>
                <a:gd name="T43" fmla="*/ 0 h 1188"/>
                <a:gd name="T44" fmla="*/ 0 w 618"/>
                <a:gd name="T45" fmla="*/ 0 h 1188"/>
                <a:gd name="T46" fmla="*/ 0 w 618"/>
                <a:gd name="T47" fmla="*/ 0 h 1188"/>
                <a:gd name="T48" fmla="*/ 0 w 618"/>
                <a:gd name="T49" fmla="*/ 0 h 1188"/>
                <a:gd name="T50" fmla="*/ 0 w 618"/>
                <a:gd name="T51" fmla="*/ 0 h 1188"/>
                <a:gd name="T52" fmla="*/ 0 w 618"/>
                <a:gd name="T53" fmla="*/ 0 h 1188"/>
                <a:gd name="T54" fmla="*/ 0 w 618"/>
                <a:gd name="T55" fmla="*/ 0 h 1188"/>
                <a:gd name="T56" fmla="*/ 0 w 618"/>
                <a:gd name="T57" fmla="*/ 0 h 1188"/>
                <a:gd name="T58" fmla="*/ 0 w 618"/>
                <a:gd name="T59" fmla="*/ 0 h 1188"/>
                <a:gd name="T60" fmla="*/ 0 w 618"/>
                <a:gd name="T61" fmla="*/ 0 h 1188"/>
                <a:gd name="T62" fmla="*/ 0 w 618"/>
                <a:gd name="T63" fmla="*/ 0 h 1188"/>
                <a:gd name="T64" fmla="*/ 0 w 618"/>
                <a:gd name="T65" fmla="*/ 0 h 1188"/>
                <a:gd name="T66" fmla="*/ 0 w 618"/>
                <a:gd name="T67" fmla="*/ 0 h 1188"/>
                <a:gd name="T68" fmla="*/ 0 w 618"/>
                <a:gd name="T69" fmla="*/ 0 h 1188"/>
                <a:gd name="T70" fmla="*/ 0 w 618"/>
                <a:gd name="T71" fmla="*/ 0 h 1188"/>
                <a:gd name="T72" fmla="*/ 0 w 618"/>
                <a:gd name="T73" fmla="*/ 0 h 1188"/>
                <a:gd name="T74" fmla="*/ 0 w 618"/>
                <a:gd name="T75" fmla="*/ 0 h 1188"/>
                <a:gd name="T76" fmla="*/ 0 w 618"/>
                <a:gd name="T77" fmla="*/ 0 h 1188"/>
                <a:gd name="T78" fmla="*/ 0 w 618"/>
                <a:gd name="T79" fmla="*/ 0 h 1188"/>
                <a:gd name="T80" fmla="*/ 0 w 618"/>
                <a:gd name="T81" fmla="*/ 0 h 1188"/>
                <a:gd name="T82" fmla="*/ 0 w 618"/>
                <a:gd name="T83" fmla="*/ 0 h 1188"/>
                <a:gd name="T84" fmla="*/ 0 w 618"/>
                <a:gd name="T85" fmla="*/ 0 h 1188"/>
                <a:gd name="T86" fmla="*/ 0 w 618"/>
                <a:gd name="T87" fmla="*/ 0 h 1188"/>
                <a:gd name="T88" fmla="*/ 0 w 618"/>
                <a:gd name="T89" fmla="*/ 0 h 1188"/>
                <a:gd name="T90" fmla="*/ 0 w 618"/>
                <a:gd name="T91" fmla="*/ 0 h 1188"/>
                <a:gd name="T92" fmla="*/ 0 w 618"/>
                <a:gd name="T93" fmla="*/ 0 h 1188"/>
                <a:gd name="T94" fmla="*/ 0 w 618"/>
                <a:gd name="T95" fmla="*/ 0 h 1188"/>
                <a:gd name="T96" fmla="*/ 0 w 618"/>
                <a:gd name="T97" fmla="*/ 0 h 1188"/>
                <a:gd name="T98" fmla="*/ 0 w 618"/>
                <a:gd name="T99" fmla="*/ 0 h 1188"/>
                <a:gd name="T100" fmla="*/ 0 w 618"/>
                <a:gd name="T101" fmla="*/ 0 h 1188"/>
                <a:gd name="T102" fmla="*/ 0 w 618"/>
                <a:gd name="T103" fmla="*/ 0 h 1188"/>
                <a:gd name="T104" fmla="*/ 0 w 618"/>
                <a:gd name="T105" fmla="*/ 0 h 1188"/>
                <a:gd name="T106" fmla="*/ 0 w 618"/>
                <a:gd name="T107" fmla="*/ 0 h 1188"/>
                <a:gd name="T108" fmla="*/ 0 w 618"/>
                <a:gd name="T109" fmla="*/ 0 h 1188"/>
                <a:gd name="T110" fmla="*/ 0 w 618"/>
                <a:gd name="T111" fmla="*/ 0 h 1188"/>
                <a:gd name="T112" fmla="*/ 0 w 618"/>
                <a:gd name="T113" fmla="*/ 0 h 1188"/>
                <a:gd name="T114" fmla="*/ 0 w 618"/>
                <a:gd name="T115" fmla="*/ 0 h 1188"/>
                <a:gd name="T116" fmla="*/ 0 w 618"/>
                <a:gd name="T117" fmla="*/ 0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5" name="Tajikistan" descr="© INSCALE GmbH, 15.06.2010"/>
            <p:cNvSpPr>
              <a:spLocks/>
            </p:cNvSpPr>
            <p:nvPr/>
          </p:nvSpPr>
          <p:spPr bwMode="gray">
            <a:xfrm>
              <a:off x="6663938" y="2215515"/>
              <a:ext cx="178985" cy="111275"/>
            </a:xfrm>
            <a:custGeom>
              <a:avLst/>
              <a:gdLst>
                <a:gd name="T0" fmla="*/ 0 w 552"/>
                <a:gd name="T1" fmla="*/ 0 h 348"/>
                <a:gd name="T2" fmla="*/ 0 w 552"/>
                <a:gd name="T3" fmla="*/ 0 h 348"/>
                <a:gd name="T4" fmla="*/ 0 w 552"/>
                <a:gd name="T5" fmla="*/ 0 h 348"/>
                <a:gd name="T6" fmla="*/ 0 w 552"/>
                <a:gd name="T7" fmla="*/ 0 h 348"/>
                <a:gd name="T8" fmla="*/ 0 w 552"/>
                <a:gd name="T9" fmla="*/ 0 h 348"/>
                <a:gd name="T10" fmla="*/ 0 w 552"/>
                <a:gd name="T11" fmla="*/ 0 h 348"/>
                <a:gd name="T12" fmla="*/ 0 w 552"/>
                <a:gd name="T13" fmla="*/ 0 h 348"/>
                <a:gd name="T14" fmla="*/ 0 w 552"/>
                <a:gd name="T15" fmla="*/ 0 h 348"/>
                <a:gd name="T16" fmla="*/ 0 w 552"/>
                <a:gd name="T17" fmla="*/ 0 h 348"/>
                <a:gd name="T18" fmla="*/ 0 w 552"/>
                <a:gd name="T19" fmla="*/ 0 h 348"/>
                <a:gd name="T20" fmla="*/ 0 w 552"/>
                <a:gd name="T21" fmla="*/ 0 h 348"/>
                <a:gd name="T22" fmla="*/ 0 w 552"/>
                <a:gd name="T23" fmla="*/ 0 h 348"/>
                <a:gd name="T24" fmla="*/ 0 w 552"/>
                <a:gd name="T25" fmla="*/ 0 h 348"/>
                <a:gd name="T26" fmla="*/ 0 w 552"/>
                <a:gd name="T27" fmla="*/ 0 h 348"/>
                <a:gd name="T28" fmla="*/ 0 w 552"/>
                <a:gd name="T29" fmla="*/ 0 h 348"/>
                <a:gd name="T30" fmla="*/ 0 w 552"/>
                <a:gd name="T31" fmla="*/ 0 h 348"/>
                <a:gd name="T32" fmla="*/ 0 w 552"/>
                <a:gd name="T33" fmla="*/ 0 h 348"/>
                <a:gd name="T34" fmla="*/ 0 w 552"/>
                <a:gd name="T35" fmla="*/ 0 h 348"/>
                <a:gd name="T36" fmla="*/ 0 w 552"/>
                <a:gd name="T37" fmla="*/ 0 h 348"/>
                <a:gd name="T38" fmla="*/ 0 w 552"/>
                <a:gd name="T39" fmla="*/ 0 h 348"/>
                <a:gd name="T40" fmla="*/ 0 w 552"/>
                <a:gd name="T41" fmla="*/ 0 h 348"/>
                <a:gd name="T42" fmla="*/ 0 w 552"/>
                <a:gd name="T43" fmla="*/ 0 h 348"/>
                <a:gd name="T44" fmla="*/ 0 w 552"/>
                <a:gd name="T45" fmla="*/ 0 h 348"/>
                <a:gd name="T46" fmla="*/ 0 w 552"/>
                <a:gd name="T47" fmla="*/ 0 h 348"/>
                <a:gd name="T48" fmla="*/ 0 w 552"/>
                <a:gd name="T49" fmla="*/ 0 h 348"/>
                <a:gd name="T50" fmla="*/ 0 w 552"/>
                <a:gd name="T51" fmla="*/ 0 h 348"/>
                <a:gd name="T52" fmla="*/ 0 w 552"/>
                <a:gd name="T53" fmla="*/ 0 h 348"/>
                <a:gd name="T54" fmla="*/ 0 w 552"/>
                <a:gd name="T55" fmla="*/ 0 h 348"/>
                <a:gd name="T56" fmla="*/ 0 w 552"/>
                <a:gd name="T57" fmla="*/ 0 h 348"/>
                <a:gd name="T58" fmla="*/ 0 w 552"/>
                <a:gd name="T59" fmla="*/ 0 h 348"/>
                <a:gd name="T60" fmla="*/ 0 w 552"/>
                <a:gd name="T61" fmla="*/ 0 h 348"/>
                <a:gd name="T62" fmla="*/ 0 w 552"/>
                <a:gd name="T63" fmla="*/ 0 h 348"/>
                <a:gd name="T64" fmla="*/ 0 w 552"/>
                <a:gd name="T65" fmla="*/ 0 h 348"/>
                <a:gd name="T66" fmla="*/ 0 w 552"/>
                <a:gd name="T67" fmla="*/ 0 h 348"/>
                <a:gd name="T68" fmla="*/ 0 w 552"/>
                <a:gd name="T69" fmla="*/ 0 h 348"/>
                <a:gd name="T70" fmla="*/ 0 w 552"/>
                <a:gd name="T71" fmla="*/ 0 h 348"/>
                <a:gd name="T72" fmla="*/ 0 w 552"/>
                <a:gd name="T73" fmla="*/ 0 h 348"/>
                <a:gd name="T74" fmla="*/ 0 w 552"/>
                <a:gd name="T75" fmla="*/ 0 h 348"/>
                <a:gd name="T76" fmla="*/ 0 w 552"/>
                <a:gd name="T77" fmla="*/ 0 h 348"/>
                <a:gd name="T78" fmla="*/ 0 w 552"/>
                <a:gd name="T79" fmla="*/ 0 h 348"/>
                <a:gd name="T80" fmla="*/ 0 w 552"/>
                <a:gd name="T81" fmla="*/ 0 h 348"/>
                <a:gd name="T82" fmla="*/ 0 w 552"/>
                <a:gd name="T83" fmla="*/ 0 h 348"/>
                <a:gd name="T84" fmla="*/ 0 w 552"/>
                <a:gd name="T85" fmla="*/ 0 h 348"/>
                <a:gd name="T86" fmla="*/ 0 w 552"/>
                <a:gd name="T87" fmla="*/ 0 h 348"/>
                <a:gd name="T88" fmla="*/ 0 w 552"/>
                <a:gd name="T89" fmla="*/ 0 h 348"/>
                <a:gd name="T90" fmla="*/ 0 w 552"/>
                <a:gd name="T91" fmla="*/ 0 h 348"/>
                <a:gd name="T92" fmla="*/ 0 w 552"/>
                <a:gd name="T93" fmla="*/ 0 h 348"/>
                <a:gd name="T94" fmla="*/ 0 w 552"/>
                <a:gd name="T95" fmla="*/ 0 h 348"/>
                <a:gd name="T96" fmla="*/ 0 w 552"/>
                <a:gd name="T97" fmla="*/ 0 h 348"/>
                <a:gd name="T98" fmla="*/ 0 w 552"/>
                <a:gd name="T99" fmla="*/ 0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6" name="Taiwan" descr="© INSCALE GmbH, 15.06.2010"/>
            <p:cNvSpPr>
              <a:spLocks/>
            </p:cNvSpPr>
            <p:nvPr/>
          </p:nvSpPr>
          <p:spPr bwMode="gray">
            <a:xfrm>
              <a:off x="7916836" y="2618886"/>
              <a:ext cx="39632" cy="85985"/>
            </a:xfrm>
            <a:custGeom>
              <a:avLst/>
              <a:gdLst>
                <a:gd name="T0" fmla="*/ 0 w 120"/>
                <a:gd name="T1" fmla="*/ 0 h 270"/>
                <a:gd name="T2" fmla="*/ 0 w 120"/>
                <a:gd name="T3" fmla="*/ 0 h 270"/>
                <a:gd name="T4" fmla="*/ 0 w 120"/>
                <a:gd name="T5" fmla="*/ 0 h 270"/>
                <a:gd name="T6" fmla="*/ 0 w 120"/>
                <a:gd name="T7" fmla="*/ 0 h 270"/>
                <a:gd name="T8" fmla="*/ 0 w 120"/>
                <a:gd name="T9" fmla="*/ 0 h 270"/>
                <a:gd name="T10" fmla="*/ 0 w 120"/>
                <a:gd name="T11" fmla="*/ 0 h 270"/>
                <a:gd name="T12" fmla="*/ 0 w 120"/>
                <a:gd name="T13" fmla="*/ 0 h 270"/>
                <a:gd name="T14" fmla="*/ 0 w 120"/>
                <a:gd name="T15" fmla="*/ 0 h 270"/>
                <a:gd name="T16" fmla="*/ 0 w 120"/>
                <a:gd name="T17" fmla="*/ 0 h 270"/>
                <a:gd name="T18" fmla="*/ 0 w 120"/>
                <a:gd name="T19" fmla="*/ 0 h 270"/>
                <a:gd name="T20" fmla="*/ 0 w 120"/>
                <a:gd name="T21" fmla="*/ 0 h 270"/>
                <a:gd name="T22" fmla="*/ 0 w 120"/>
                <a:gd name="T23" fmla="*/ 0 h 270"/>
                <a:gd name="T24" fmla="*/ 0 w 120"/>
                <a:gd name="T25" fmla="*/ 0 h 270"/>
                <a:gd name="T26" fmla="*/ 0 w 120"/>
                <a:gd name="T27" fmla="*/ 0 h 270"/>
                <a:gd name="T28" fmla="*/ 0 w 120"/>
                <a:gd name="T29" fmla="*/ 0 h 270"/>
                <a:gd name="T30" fmla="*/ 0 w 120"/>
                <a:gd name="T31" fmla="*/ 0 h 270"/>
                <a:gd name="T32" fmla="*/ 0 w 120"/>
                <a:gd name="T33" fmla="*/ 0 h 270"/>
                <a:gd name="T34" fmla="*/ 0 w 120"/>
                <a:gd name="T35" fmla="*/ 0 h 270"/>
                <a:gd name="T36" fmla="*/ 0 w 120"/>
                <a:gd name="T37" fmla="*/ 0 h 270"/>
                <a:gd name="T38" fmla="*/ 0 w 120"/>
                <a:gd name="T39" fmla="*/ 0 h 270"/>
                <a:gd name="T40" fmla="*/ 0 w 120"/>
                <a:gd name="T41" fmla="*/ 0 h 270"/>
                <a:gd name="T42" fmla="*/ 0 w 120"/>
                <a:gd name="T43" fmla="*/ 0 h 270"/>
                <a:gd name="T44" fmla="*/ 0 w 120"/>
                <a:gd name="T45" fmla="*/ 0 h 270"/>
                <a:gd name="T46" fmla="*/ 0 w 120"/>
                <a:gd name="T47" fmla="*/ 0 h 270"/>
                <a:gd name="T48" fmla="*/ 0 w 120"/>
                <a:gd name="T49" fmla="*/ 0 h 270"/>
                <a:gd name="T50" fmla="*/ 0 w 120"/>
                <a:gd name="T51" fmla="*/ 0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2" name="Sri Lanka" descr="© INSCALE GmbH, 15.06.2010"/>
            <p:cNvSpPr>
              <a:spLocks/>
            </p:cNvSpPr>
            <p:nvPr/>
          </p:nvSpPr>
          <p:spPr bwMode="gray">
            <a:xfrm>
              <a:off x="7042364" y="3024788"/>
              <a:ext cx="54974" cy="98630"/>
            </a:xfrm>
            <a:custGeom>
              <a:avLst/>
              <a:gdLst>
                <a:gd name="T0" fmla="*/ 0 w 174"/>
                <a:gd name="T1" fmla="*/ 0 h 306"/>
                <a:gd name="T2" fmla="*/ 0 w 174"/>
                <a:gd name="T3" fmla="*/ 0 h 306"/>
                <a:gd name="T4" fmla="*/ 0 w 174"/>
                <a:gd name="T5" fmla="*/ 0 h 306"/>
                <a:gd name="T6" fmla="*/ 0 w 174"/>
                <a:gd name="T7" fmla="*/ 0 h 306"/>
                <a:gd name="T8" fmla="*/ 0 w 174"/>
                <a:gd name="T9" fmla="*/ 0 h 306"/>
                <a:gd name="T10" fmla="*/ 0 w 174"/>
                <a:gd name="T11" fmla="*/ 0 h 306"/>
                <a:gd name="T12" fmla="*/ 0 w 174"/>
                <a:gd name="T13" fmla="*/ 0 h 306"/>
                <a:gd name="T14" fmla="*/ 0 w 174"/>
                <a:gd name="T15" fmla="*/ 0 h 306"/>
                <a:gd name="T16" fmla="*/ 0 w 174"/>
                <a:gd name="T17" fmla="*/ 0 h 306"/>
                <a:gd name="T18" fmla="*/ 0 w 174"/>
                <a:gd name="T19" fmla="*/ 0 h 306"/>
                <a:gd name="T20" fmla="*/ 0 w 174"/>
                <a:gd name="T21" fmla="*/ 0 h 306"/>
                <a:gd name="T22" fmla="*/ 0 w 174"/>
                <a:gd name="T23" fmla="*/ 0 h 306"/>
                <a:gd name="T24" fmla="*/ 0 w 174"/>
                <a:gd name="T25" fmla="*/ 0 h 306"/>
                <a:gd name="T26" fmla="*/ 0 w 174"/>
                <a:gd name="T27" fmla="*/ 0 h 306"/>
                <a:gd name="T28" fmla="*/ 0 w 174"/>
                <a:gd name="T29" fmla="*/ 0 h 306"/>
                <a:gd name="T30" fmla="*/ 0 w 174"/>
                <a:gd name="T31" fmla="*/ 0 h 306"/>
                <a:gd name="T32" fmla="*/ 0 w 174"/>
                <a:gd name="T33" fmla="*/ 0 h 306"/>
                <a:gd name="T34" fmla="*/ 0 w 174"/>
                <a:gd name="T35" fmla="*/ 0 h 306"/>
                <a:gd name="T36" fmla="*/ 0 w 174"/>
                <a:gd name="T37" fmla="*/ 0 h 306"/>
                <a:gd name="T38" fmla="*/ 0 w 174"/>
                <a:gd name="T39" fmla="*/ 0 h 306"/>
                <a:gd name="T40" fmla="*/ 0 w 174"/>
                <a:gd name="T41" fmla="*/ 0 h 306"/>
                <a:gd name="T42" fmla="*/ 0 w 174"/>
                <a:gd name="T43" fmla="*/ 0 h 306"/>
                <a:gd name="T44" fmla="*/ 0 w 174"/>
                <a:gd name="T45" fmla="*/ 0 h 306"/>
                <a:gd name="T46" fmla="*/ 0 w 174"/>
                <a:gd name="T47" fmla="*/ 0 h 306"/>
                <a:gd name="T48" fmla="*/ 0 w 174"/>
                <a:gd name="T49" fmla="*/ 0 h 306"/>
                <a:gd name="T50" fmla="*/ 0 w 174"/>
                <a:gd name="T51" fmla="*/ 0 h 306"/>
                <a:gd name="T52" fmla="*/ 0 w 174"/>
                <a:gd name="T53" fmla="*/ 0 h 306"/>
                <a:gd name="T54" fmla="*/ 0 w 174"/>
                <a:gd name="T55" fmla="*/ 0 h 306"/>
                <a:gd name="T56" fmla="*/ 0 w 174"/>
                <a:gd name="T57" fmla="*/ 0 h 306"/>
                <a:gd name="T58" fmla="*/ 0 w 174"/>
                <a:gd name="T59" fmla="*/ 0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5" name="Solomon Islands" descr="© INSCALE GmbH, 15.06.2010"/>
            <p:cNvSpPr>
              <a:spLocks noEditPoints="1"/>
            </p:cNvSpPr>
            <p:nvPr/>
          </p:nvSpPr>
          <p:spPr bwMode="gray">
            <a:xfrm>
              <a:off x="8815597" y="3445862"/>
              <a:ext cx="120176" cy="112540"/>
            </a:xfrm>
            <a:custGeom>
              <a:avLst/>
              <a:gdLst>
                <a:gd name="T0" fmla="*/ 0 w 372"/>
                <a:gd name="T1" fmla="*/ 0 h 348"/>
                <a:gd name="T2" fmla="*/ 0 w 372"/>
                <a:gd name="T3" fmla="*/ 0 h 348"/>
                <a:gd name="T4" fmla="*/ 0 w 372"/>
                <a:gd name="T5" fmla="*/ 0 h 348"/>
                <a:gd name="T6" fmla="*/ 0 w 372"/>
                <a:gd name="T7" fmla="*/ 0 h 348"/>
                <a:gd name="T8" fmla="*/ 0 w 372"/>
                <a:gd name="T9" fmla="*/ 0 h 348"/>
                <a:gd name="T10" fmla="*/ 0 w 372"/>
                <a:gd name="T11" fmla="*/ 0 h 348"/>
                <a:gd name="T12" fmla="*/ 0 w 372"/>
                <a:gd name="T13" fmla="*/ 0 h 348"/>
                <a:gd name="T14" fmla="*/ 0 w 372"/>
                <a:gd name="T15" fmla="*/ 0 h 348"/>
                <a:gd name="T16" fmla="*/ 0 w 372"/>
                <a:gd name="T17" fmla="*/ 0 h 348"/>
                <a:gd name="T18" fmla="*/ 0 w 372"/>
                <a:gd name="T19" fmla="*/ 0 h 348"/>
                <a:gd name="T20" fmla="*/ 0 w 372"/>
                <a:gd name="T21" fmla="*/ 0 h 348"/>
                <a:gd name="T22" fmla="*/ 0 w 372"/>
                <a:gd name="T23" fmla="*/ 0 h 348"/>
                <a:gd name="T24" fmla="*/ 0 w 372"/>
                <a:gd name="T25" fmla="*/ 0 h 348"/>
                <a:gd name="T26" fmla="*/ 0 w 372"/>
                <a:gd name="T27" fmla="*/ 0 h 348"/>
                <a:gd name="T28" fmla="*/ 0 w 372"/>
                <a:gd name="T29" fmla="*/ 0 h 348"/>
                <a:gd name="T30" fmla="*/ 0 w 372"/>
                <a:gd name="T31" fmla="*/ 0 h 348"/>
                <a:gd name="T32" fmla="*/ 0 w 372"/>
                <a:gd name="T33" fmla="*/ 0 h 348"/>
                <a:gd name="T34" fmla="*/ 0 w 372"/>
                <a:gd name="T35" fmla="*/ 0 h 348"/>
                <a:gd name="T36" fmla="*/ 0 w 372"/>
                <a:gd name="T37" fmla="*/ 0 h 348"/>
                <a:gd name="T38" fmla="*/ 0 w 372"/>
                <a:gd name="T39" fmla="*/ 0 h 348"/>
                <a:gd name="T40" fmla="*/ 0 w 372"/>
                <a:gd name="T41" fmla="*/ 0 h 348"/>
                <a:gd name="T42" fmla="*/ 0 w 372"/>
                <a:gd name="T43" fmla="*/ 0 h 348"/>
                <a:gd name="T44" fmla="*/ 0 w 372"/>
                <a:gd name="T45" fmla="*/ 0 h 348"/>
                <a:gd name="T46" fmla="*/ 0 w 372"/>
                <a:gd name="T47" fmla="*/ 0 h 348"/>
                <a:gd name="T48" fmla="*/ 0 w 372"/>
                <a:gd name="T49" fmla="*/ 0 h 348"/>
                <a:gd name="T50" fmla="*/ 0 w 372"/>
                <a:gd name="T51" fmla="*/ 0 h 348"/>
                <a:gd name="T52" fmla="*/ 0 w 372"/>
                <a:gd name="T53" fmla="*/ 0 h 348"/>
                <a:gd name="T54" fmla="*/ 0 w 372"/>
                <a:gd name="T55" fmla="*/ 0 h 348"/>
                <a:gd name="T56" fmla="*/ 0 w 372"/>
                <a:gd name="T57" fmla="*/ 0 h 348"/>
                <a:gd name="T58" fmla="*/ 0 w 372"/>
                <a:gd name="T59" fmla="*/ 0 h 348"/>
                <a:gd name="T60" fmla="*/ 0 w 372"/>
                <a:gd name="T61" fmla="*/ 0 h 348"/>
                <a:gd name="T62" fmla="*/ 0 w 372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2" name="Russia (Urup,Simushir)" descr="© INSCALE GmbH, 15.06.2010"/>
            <p:cNvSpPr>
              <a:spLocks noEditPoints="1"/>
            </p:cNvSpPr>
            <p:nvPr/>
          </p:nvSpPr>
          <p:spPr bwMode="gray">
            <a:xfrm>
              <a:off x="8262022" y="1760299"/>
              <a:ext cx="97163" cy="383140"/>
            </a:xfrm>
            <a:custGeom>
              <a:avLst/>
              <a:gdLst>
                <a:gd name="T0" fmla="*/ 0 w 300"/>
                <a:gd name="T1" fmla="*/ 0 h 1194"/>
                <a:gd name="T2" fmla="*/ 0 w 300"/>
                <a:gd name="T3" fmla="*/ 0 h 1194"/>
                <a:gd name="T4" fmla="*/ 0 w 300"/>
                <a:gd name="T5" fmla="*/ 0 h 1194"/>
                <a:gd name="T6" fmla="*/ 0 w 300"/>
                <a:gd name="T7" fmla="*/ 0 h 1194"/>
                <a:gd name="T8" fmla="*/ 0 w 300"/>
                <a:gd name="T9" fmla="*/ 0 h 1194"/>
                <a:gd name="T10" fmla="*/ 0 w 300"/>
                <a:gd name="T11" fmla="*/ 0 h 1194"/>
                <a:gd name="T12" fmla="*/ 0 w 300"/>
                <a:gd name="T13" fmla="*/ 0 h 1194"/>
                <a:gd name="T14" fmla="*/ 0 w 300"/>
                <a:gd name="T15" fmla="*/ 0 h 1194"/>
                <a:gd name="T16" fmla="*/ 0 w 300"/>
                <a:gd name="T17" fmla="*/ 0 h 1194"/>
                <a:gd name="T18" fmla="*/ 0 w 300"/>
                <a:gd name="T19" fmla="*/ 0 h 1194"/>
                <a:gd name="T20" fmla="*/ 0 w 300"/>
                <a:gd name="T21" fmla="*/ 0 h 1194"/>
                <a:gd name="T22" fmla="*/ 0 w 300"/>
                <a:gd name="T23" fmla="*/ 0 h 1194"/>
                <a:gd name="T24" fmla="*/ 0 w 300"/>
                <a:gd name="T25" fmla="*/ 0 h 1194"/>
                <a:gd name="T26" fmla="*/ 0 w 300"/>
                <a:gd name="T27" fmla="*/ 0 h 1194"/>
                <a:gd name="T28" fmla="*/ 0 w 300"/>
                <a:gd name="T29" fmla="*/ 0 h 1194"/>
                <a:gd name="T30" fmla="*/ 0 w 300"/>
                <a:gd name="T31" fmla="*/ 0 h 1194"/>
                <a:gd name="T32" fmla="*/ 0 w 300"/>
                <a:gd name="T33" fmla="*/ 0 h 1194"/>
                <a:gd name="T34" fmla="*/ 0 w 300"/>
                <a:gd name="T35" fmla="*/ 0 h 1194"/>
                <a:gd name="T36" fmla="*/ 0 w 300"/>
                <a:gd name="T37" fmla="*/ 0 h 1194"/>
                <a:gd name="T38" fmla="*/ 0 w 300"/>
                <a:gd name="T39" fmla="*/ 0 h 1194"/>
                <a:gd name="T40" fmla="*/ 0 w 300"/>
                <a:gd name="T41" fmla="*/ 0 h 1194"/>
                <a:gd name="T42" fmla="*/ 0 w 300"/>
                <a:gd name="T43" fmla="*/ 0 h 1194"/>
                <a:gd name="T44" fmla="*/ 0 w 300"/>
                <a:gd name="T45" fmla="*/ 0 h 1194"/>
                <a:gd name="T46" fmla="*/ 0 w 300"/>
                <a:gd name="T47" fmla="*/ 0 h 1194"/>
                <a:gd name="T48" fmla="*/ 0 w 300"/>
                <a:gd name="T49" fmla="*/ 0 h 1194"/>
                <a:gd name="T50" fmla="*/ 0 w 300"/>
                <a:gd name="T51" fmla="*/ 0 h 1194"/>
                <a:gd name="T52" fmla="*/ 0 w 300"/>
                <a:gd name="T53" fmla="*/ 0 h 1194"/>
                <a:gd name="T54" fmla="*/ 0 w 300"/>
                <a:gd name="T55" fmla="*/ 0 h 1194"/>
                <a:gd name="T56" fmla="*/ 0 w 300"/>
                <a:gd name="T57" fmla="*/ 0 h 1194"/>
                <a:gd name="T58" fmla="*/ 0 w 300"/>
                <a:gd name="T59" fmla="*/ 0 h 1194"/>
                <a:gd name="T60" fmla="*/ 0 w 300"/>
                <a:gd name="T61" fmla="*/ 0 h 1194"/>
                <a:gd name="T62" fmla="*/ 0 w 300"/>
                <a:gd name="T63" fmla="*/ 0 h 1194"/>
                <a:gd name="T64" fmla="*/ 0 w 300"/>
                <a:gd name="T65" fmla="*/ 0 h 1194"/>
                <a:gd name="T66" fmla="*/ 0 w 300"/>
                <a:gd name="T67" fmla="*/ 0 h 1194"/>
                <a:gd name="T68" fmla="*/ 0 w 300"/>
                <a:gd name="T69" fmla="*/ 0 h 1194"/>
                <a:gd name="T70" fmla="*/ 0 w 300"/>
                <a:gd name="T71" fmla="*/ 0 h 1194"/>
                <a:gd name="T72" fmla="*/ 0 w 300"/>
                <a:gd name="T73" fmla="*/ 0 h 1194"/>
                <a:gd name="T74" fmla="*/ 0 w 300"/>
                <a:gd name="T75" fmla="*/ 0 h 1194"/>
                <a:gd name="T76" fmla="*/ 0 w 300"/>
                <a:gd name="T77" fmla="*/ 0 h 1194"/>
                <a:gd name="T78" fmla="*/ 0 w 300"/>
                <a:gd name="T79" fmla="*/ 0 h 1194"/>
                <a:gd name="T80" fmla="*/ 0 w 300"/>
                <a:gd name="T81" fmla="*/ 0 h 1194"/>
                <a:gd name="T82" fmla="*/ 0 w 300"/>
                <a:gd name="T83" fmla="*/ 0 h 1194"/>
                <a:gd name="T84" fmla="*/ 0 w 300"/>
                <a:gd name="T85" fmla="*/ 0 h 1194"/>
                <a:gd name="T86" fmla="*/ 0 w 300"/>
                <a:gd name="T87" fmla="*/ 0 h 1194"/>
                <a:gd name="T88" fmla="*/ 0 w 300"/>
                <a:gd name="T89" fmla="*/ 0 h 1194"/>
                <a:gd name="T90" fmla="*/ 0 w 300"/>
                <a:gd name="T91" fmla="*/ 0 h 1194"/>
                <a:gd name="T92" fmla="*/ 0 w 300"/>
                <a:gd name="T93" fmla="*/ 0 h 1194"/>
                <a:gd name="T94" fmla="*/ 0 w 300"/>
                <a:gd name="T95" fmla="*/ 0 h 1194"/>
                <a:gd name="T96" fmla="*/ 0 w 300"/>
                <a:gd name="T97" fmla="*/ 0 h 1194"/>
                <a:gd name="T98" fmla="*/ 0 w 300"/>
                <a:gd name="T99" fmla="*/ 0 h 1194"/>
                <a:gd name="T100" fmla="*/ 0 w 300"/>
                <a:gd name="T101" fmla="*/ 0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9" name="Philippines" descr="© INSCALE GmbH, 15.06.2010"/>
            <p:cNvSpPr>
              <a:spLocks noEditPoints="1"/>
            </p:cNvSpPr>
            <p:nvPr/>
          </p:nvSpPr>
          <p:spPr bwMode="gray">
            <a:xfrm>
              <a:off x="7905329" y="2789593"/>
              <a:ext cx="231403" cy="384405"/>
            </a:xfrm>
            <a:custGeom>
              <a:avLst/>
              <a:gdLst>
                <a:gd name="T0" fmla="*/ 0 w 714"/>
                <a:gd name="T1" fmla="*/ 0 h 1200"/>
                <a:gd name="T2" fmla="*/ 0 w 714"/>
                <a:gd name="T3" fmla="*/ 0 h 1200"/>
                <a:gd name="T4" fmla="*/ 0 w 714"/>
                <a:gd name="T5" fmla="*/ 0 h 1200"/>
                <a:gd name="T6" fmla="*/ 0 w 714"/>
                <a:gd name="T7" fmla="*/ 0 h 1200"/>
                <a:gd name="T8" fmla="*/ 0 w 714"/>
                <a:gd name="T9" fmla="*/ 0 h 1200"/>
                <a:gd name="T10" fmla="*/ 0 w 714"/>
                <a:gd name="T11" fmla="*/ 0 h 1200"/>
                <a:gd name="T12" fmla="*/ 0 w 714"/>
                <a:gd name="T13" fmla="*/ 0 h 1200"/>
                <a:gd name="T14" fmla="*/ 0 w 714"/>
                <a:gd name="T15" fmla="*/ 0 h 1200"/>
                <a:gd name="T16" fmla="*/ 0 w 714"/>
                <a:gd name="T17" fmla="*/ 0 h 1200"/>
                <a:gd name="T18" fmla="*/ 0 w 714"/>
                <a:gd name="T19" fmla="*/ 0 h 1200"/>
                <a:gd name="T20" fmla="*/ 0 w 714"/>
                <a:gd name="T21" fmla="*/ 0 h 1200"/>
                <a:gd name="T22" fmla="*/ 0 w 714"/>
                <a:gd name="T23" fmla="*/ 0 h 1200"/>
                <a:gd name="T24" fmla="*/ 0 w 714"/>
                <a:gd name="T25" fmla="*/ 0 h 1200"/>
                <a:gd name="T26" fmla="*/ 0 w 714"/>
                <a:gd name="T27" fmla="*/ 0 h 1200"/>
                <a:gd name="T28" fmla="*/ 0 w 714"/>
                <a:gd name="T29" fmla="*/ 0 h 1200"/>
                <a:gd name="T30" fmla="*/ 0 w 714"/>
                <a:gd name="T31" fmla="*/ 0 h 1200"/>
                <a:gd name="T32" fmla="*/ 0 w 714"/>
                <a:gd name="T33" fmla="*/ 0 h 1200"/>
                <a:gd name="T34" fmla="*/ 0 w 714"/>
                <a:gd name="T35" fmla="*/ 0 h 1200"/>
                <a:gd name="T36" fmla="*/ 0 w 714"/>
                <a:gd name="T37" fmla="*/ 0 h 1200"/>
                <a:gd name="T38" fmla="*/ 0 w 714"/>
                <a:gd name="T39" fmla="*/ 0 h 1200"/>
                <a:gd name="T40" fmla="*/ 0 w 714"/>
                <a:gd name="T41" fmla="*/ 0 h 1200"/>
                <a:gd name="T42" fmla="*/ 0 w 714"/>
                <a:gd name="T43" fmla="*/ 0 h 1200"/>
                <a:gd name="T44" fmla="*/ 0 w 714"/>
                <a:gd name="T45" fmla="*/ 0 h 1200"/>
                <a:gd name="T46" fmla="*/ 0 w 714"/>
                <a:gd name="T47" fmla="*/ 0 h 1200"/>
                <a:gd name="T48" fmla="*/ 0 w 714"/>
                <a:gd name="T49" fmla="*/ 0 h 1200"/>
                <a:gd name="T50" fmla="*/ 0 w 714"/>
                <a:gd name="T51" fmla="*/ 0 h 1200"/>
                <a:gd name="T52" fmla="*/ 0 w 714"/>
                <a:gd name="T53" fmla="*/ 0 h 1200"/>
                <a:gd name="T54" fmla="*/ 0 w 714"/>
                <a:gd name="T55" fmla="*/ 0 h 1200"/>
                <a:gd name="T56" fmla="*/ 0 w 714"/>
                <a:gd name="T57" fmla="*/ 0 h 1200"/>
                <a:gd name="T58" fmla="*/ 0 w 714"/>
                <a:gd name="T59" fmla="*/ 0 h 1200"/>
                <a:gd name="T60" fmla="*/ 0 w 714"/>
                <a:gd name="T61" fmla="*/ 0 h 1200"/>
                <a:gd name="T62" fmla="*/ 0 w 714"/>
                <a:gd name="T63" fmla="*/ 0 h 1200"/>
                <a:gd name="T64" fmla="*/ 0 w 714"/>
                <a:gd name="T65" fmla="*/ 0 h 1200"/>
                <a:gd name="T66" fmla="*/ 0 w 714"/>
                <a:gd name="T67" fmla="*/ 0 h 1200"/>
                <a:gd name="T68" fmla="*/ 0 w 714"/>
                <a:gd name="T69" fmla="*/ 0 h 1200"/>
                <a:gd name="T70" fmla="*/ 0 w 714"/>
                <a:gd name="T71" fmla="*/ 0 h 1200"/>
                <a:gd name="T72" fmla="*/ 0 w 714"/>
                <a:gd name="T73" fmla="*/ 0 h 1200"/>
                <a:gd name="T74" fmla="*/ 0 w 714"/>
                <a:gd name="T75" fmla="*/ 0 h 1200"/>
                <a:gd name="T76" fmla="*/ 0 w 714"/>
                <a:gd name="T77" fmla="*/ 0 h 1200"/>
                <a:gd name="T78" fmla="*/ 0 w 714"/>
                <a:gd name="T79" fmla="*/ 0 h 1200"/>
                <a:gd name="T80" fmla="*/ 0 w 714"/>
                <a:gd name="T81" fmla="*/ 0 h 1200"/>
                <a:gd name="T82" fmla="*/ 0 w 714"/>
                <a:gd name="T83" fmla="*/ 0 h 1200"/>
                <a:gd name="T84" fmla="*/ 0 w 714"/>
                <a:gd name="T85" fmla="*/ 0 h 1200"/>
                <a:gd name="T86" fmla="*/ 0 w 714"/>
                <a:gd name="T87" fmla="*/ 0 h 1200"/>
                <a:gd name="T88" fmla="*/ 0 w 714"/>
                <a:gd name="T89" fmla="*/ 0 h 1200"/>
                <a:gd name="T90" fmla="*/ 0 w 714"/>
                <a:gd name="T91" fmla="*/ 0 h 1200"/>
                <a:gd name="T92" fmla="*/ 0 w 714"/>
                <a:gd name="T93" fmla="*/ 0 h 1200"/>
                <a:gd name="T94" fmla="*/ 0 w 714"/>
                <a:gd name="T95" fmla="*/ 0 h 1200"/>
                <a:gd name="T96" fmla="*/ 0 w 714"/>
                <a:gd name="T97" fmla="*/ 0 h 1200"/>
                <a:gd name="T98" fmla="*/ 0 w 714"/>
                <a:gd name="T99" fmla="*/ 0 h 1200"/>
                <a:gd name="T100" fmla="*/ 0 w 714"/>
                <a:gd name="T101" fmla="*/ 0 h 1200"/>
                <a:gd name="T102" fmla="*/ 0 w 714"/>
                <a:gd name="T103" fmla="*/ 0 h 1200"/>
                <a:gd name="T104" fmla="*/ 0 w 714"/>
                <a:gd name="T105" fmla="*/ 0 h 1200"/>
                <a:gd name="T106" fmla="*/ 0 w 714"/>
                <a:gd name="T107" fmla="*/ 0 h 1200"/>
                <a:gd name="T108" fmla="*/ 0 w 714"/>
                <a:gd name="T109" fmla="*/ 0 h 1200"/>
                <a:gd name="T110" fmla="*/ 0 w 714"/>
                <a:gd name="T111" fmla="*/ 0 h 1200"/>
                <a:gd name="T112" fmla="*/ 0 w 714"/>
                <a:gd name="T113" fmla="*/ 0 h 1200"/>
                <a:gd name="T114" fmla="*/ 0 w 714"/>
                <a:gd name="T115" fmla="*/ 0 h 1200"/>
                <a:gd name="T116" fmla="*/ 0 w 714"/>
                <a:gd name="T117" fmla="*/ 0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2" name="Papua New Guinea" descr="© INSCALE GmbH, 15.06.2010"/>
            <p:cNvSpPr>
              <a:spLocks noEditPoints="1"/>
            </p:cNvSpPr>
            <p:nvPr/>
          </p:nvSpPr>
          <p:spPr bwMode="gray">
            <a:xfrm>
              <a:off x="8447399" y="3320678"/>
              <a:ext cx="352857" cy="233930"/>
            </a:xfrm>
            <a:custGeom>
              <a:avLst/>
              <a:gdLst>
                <a:gd name="T0" fmla="*/ 0 w 1086"/>
                <a:gd name="T1" fmla="*/ 0 h 726"/>
                <a:gd name="T2" fmla="*/ 0 w 1086"/>
                <a:gd name="T3" fmla="*/ 0 h 726"/>
                <a:gd name="T4" fmla="*/ 0 w 1086"/>
                <a:gd name="T5" fmla="*/ 0 h 726"/>
                <a:gd name="T6" fmla="*/ 0 w 1086"/>
                <a:gd name="T7" fmla="*/ 0 h 726"/>
                <a:gd name="T8" fmla="*/ 0 w 1086"/>
                <a:gd name="T9" fmla="*/ 0 h 726"/>
                <a:gd name="T10" fmla="*/ 0 w 1086"/>
                <a:gd name="T11" fmla="*/ 0 h 726"/>
                <a:gd name="T12" fmla="*/ 0 w 1086"/>
                <a:gd name="T13" fmla="*/ 0 h 726"/>
                <a:gd name="T14" fmla="*/ 0 w 1086"/>
                <a:gd name="T15" fmla="*/ 0 h 726"/>
                <a:gd name="T16" fmla="*/ 0 w 1086"/>
                <a:gd name="T17" fmla="*/ 0 h 726"/>
                <a:gd name="T18" fmla="*/ 0 w 1086"/>
                <a:gd name="T19" fmla="*/ 0 h 726"/>
                <a:gd name="T20" fmla="*/ 0 w 1086"/>
                <a:gd name="T21" fmla="*/ 0 h 726"/>
                <a:gd name="T22" fmla="*/ 0 w 1086"/>
                <a:gd name="T23" fmla="*/ 0 h 726"/>
                <a:gd name="T24" fmla="*/ 0 w 1086"/>
                <a:gd name="T25" fmla="*/ 0 h 726"/>
                <a:gd name="T26" fmla="*/ 0 w 1086"/>
                <a:gd name="T27" fmla="*/ 0 h 726"/>
                <a:gd name="T28" fmla="*/ 0 w 1086"/>
                <a:gd name="T29" fmla="*/ 0 h 726"/>
                <a:gd name="T30" fmla="*/ 0 w 1086"/>
                <a:gd name="T31" fmla="*/ 0 h 726"/>
                <a:gd name="T32" fmla="*/ 0 w 1086"/>
                <a:gd name="T33" fmla="*/ 0 h 726"/>
                <a:gd name="T34" fmla="*/ 0 w 1086"/>
                <a:gd name="T35" fmla="*/ 0 h 726"/>
                <a:gd name="T36" fmla="*/ 0 w 1086"/>
                <a:gd name="T37" fmla="*/ 0 h 726"/>
                <a:gd name="T38" fmla="*/ 0 w 1086"/>
                <a:gd name="T39" fmla="*/ 0 h 726"/>
                <a:gd name="T40" fmla="*/ 0 w 1086"/>
                <a:gd name="T41" fmla="*/ 0 h 726"/>
                <a:gd name="T42" fmla="*/ 0 w 1086"/>
                <a:gd name="T43" fmla="*/ 0 h 726"/>
                <a:gd name="T44" fmla="*/ 0 w 1086"/>
                <a:gd name="T45" fmla="*/ 0 h 726"/>
                <a:gd name="T46" fmla="*/ 0 w 1086"/>
                <a:gd name="T47" fmla="*/ 0 h 726"/>
                <a:gd name="T48" fmla="*/ 0 w 1086"/>
                <a:gd name="T49" fmla="*/ 0 h 726"/>
                <a:gd name="T50" fmla="*/ 0 w 1086"/>
                <a:gd name="T51" fmla="*/ 0 h 726"/>
                <a:gd name="T52" fmla="*/ 0 w 1086"/>
                <a:gd name="T53" fmla="*/ 0 h 726"/>
                <a:gd name="T54" fmla="*/ 0 w 1086"/>
                <a:gd name="T55" fmla="*/ 0 h 726"/>
                <a:gd name="T56" fmla="*/ 0 w 1086"/>
                <a:gd name="T57" fmla="*/ 0 h 726"/>
                <a:gd name="T58" fmla="*/ 0 w 1086"/>
                <a:gd name="T59" fmla="*/ 0 h 726"/>
                <a:gd name="T60" fmla="*/ 0 w 1086"/>
                <a:gd name="T61" fmla="*/ 0 h 726"/>
                <a:gd name="T62" fmla="*/ 0 w 1086"/>
                <a:gd name="T63" fmla="*/ 0 h 726"/>
                <a:gd name="T64" fmla="*/ 0 w 1086"/>
                <a:gd name="T65" fmla="*/ 0 h 726"/>
                <a:gd name="T66" fmla="*/ 0 w 1086"/>
                <a:gd name="T67" fmla="*/ 0 h 726"/>
                <a:gd name="T68" fmla="*/ 0 w 1086"/>
                <a:gd name="T69" fmla="*/ 0 h 726"/>
                <a:gd name="T70" fmla="*/ 0 w 1086"/>
                <a:gd name="T71" fmla="*/ 0 h 726"/>
                <a:gd name="T72" fmla="*/ 0 w 1086"/>
                <a:gd name="T73" fmla="*/ 0 h 726"/>
                <a:gd name="T74" fmla="*/ 0 w 1086"/>
                <a:gd name="T75" fmla="*/ 0 h 726"/>
                <a:gd name="T76" fmla="*/ 0 w 1086"/>
                <a:gd name="T77" fmla="*/ 0 h 726"/>
                <a:gd name="T78" fmla="*/ 0 w 1086"/>
                <a:gd name="T79" fmla="*/ 0 h 726"/>
                <a:gd name="T80" fmla="*/ 0 w 1086"/>
                <a:gd name="T81" fmla="*/ 0 h 726"/>
                <a:gd name="T82" fmla="*/ 0 w 1086"/>
                <a:gd name="T83" fmla="*/ 0 h 726"/>
                <a:gd name="T84" fmla="*/ 0 w 1086"/>
                <a:gd name="T85" fmla="*/ 0 h 726"/>
                <a:gd name="T86" fmla="*/ 0 w 1086"/>
                <a:gd name="T87" fmla="*/ 0 h 726"/>
                <a:gd name="T88" fmla="*/ 0 w 1086"/>
                <a:gd name="T89" fmla="*/ 0 h 726"/>
                <a:gd name="T90" fmla="*/ 0 w 1086"/>
                <a:gd name="T91" fmla="*/ 0 h 726"/>
                <a:gd name="T92" fmla="*/ 0 w 1086"/>
                <a:gd name="T93" fmla="*/ 0 h 726"/>
                <a:gd name="T94" fmla="*/ 0 w 1086"/>
                <a:gd name="T95" fmla="*/ 0 h 726"/>
                <a:gd name="T96" fmla="*/ 0 w 1086"/>
                <a:gd name="T97" fmla="*/ 0 h 726"/>
                <a:gd name="T98" fmla="*/ 0 w 1086"/>
                <a:gd name="T99" fmla="*/ 0 h 726"/>
                <a:gd name="T100" fmla="*/ 0 w 1086"/>
                <a:gd name="T101" fmla="*/ 0 h 726"/>
                <a:gd name="T102" fmla="*/ 0 w 1086"/>
                <a:gd name="T103" fmla="*/ 0 h 726"/>
                <a:gd name="T104" fmla="*/ 0 w 1086"/>
                <a:gd name="T105" fmla="*/ 0 h 726"/>
                <a:gd name="T106" fmla="*/ 0 w 1086"/>
                <a:gd name="T107" fmla="*/ 0 h 726"/>
                <a:gd name="T108" fmla="*/ 0 w 1086"/>
                <a:gd name="T109" fmla="*/ 0 h 726"/>
                <a:gd name="T110" fmla="*/ 0 w 1086"/>
                <a:gd name="T111" fmla="*/ 0 h 726"/>
                <a:gd name="T112" fmla="*/ 0 w 1086"/>
                <a:gd name="T113" fmla="*/ 0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4" name="Pakistan" descr="© INSCALE GmbH, 15.06.2010"/>
            <p:cNvSpPr>
              <a:spLocks/>
            </p:cNvSpPr>
            <p:nvPr/>
          </p:nvSpPr>
          <p:spPr bwMode="gray">
            <a:xfrm>
              <a:off x="6569331" y="2316674"/>
              <a:ext cx="341350" cy="338883"/>
            </a:xfrm>
            <a:custGeom>
              <a:avLst/>
              <a:gdLst>
                <a:gd name="T0" fmla="*/ 0 w 1050"/>
                <a:gd name="T1" fmla="*/ 0 h 1056"/>
                <a:gd name="T2" fmla="*/ 0 w 1050"/>
                <a:gd name="T3" fmla="*/ 0 h 1056"/>
                <a:gd name="T4" fmla="*/ 0 w 1050"/>
                <a:gd name="T5" fmla="*/ 0 h 1056"/>
                <a:gd name="T6" fmla="*/ 0 w 1050"/>
                <a:gd name="T7" fmla="*/ 0 h 1056"/>
                <a:gd name="T8" fmla="*/ 0 w 1050"/>
                <a:gd name="T9" fmla="*/ 0 h 1056"/>
                <a:gd name="T10" fmla="*/ 0 w 1050"/>
                <a:gd name="T11" fmla="*/ 0 h 1056"/>
                <a:gd name="T12" fmla="*/ 0 w 1050"/>
                <a:gd name="T13" fmla="*/ 0 h 1056"/>
                <a:gd name="T14" fmla="*/ 0 w 1050"/>
                <a:gd name="T15" fmla="*/ 0 h 1056"/>
                <a:gd name="T16" fmla="*/ 0 w 1050"/>
                <a:gd name="T17" fmla="*/ 0 h 1056"/>
                <a:gd name="T18" fmla="*/ 0 w 1050"/>
                <a:gd name="T19" fmla="*/ 0 h 1056"/>
                <a:gd name="T20" fmla="*/ 0 w 1050"/>
                <a:gd name="T21" fmla="*/ 0 h 1056"/>
                <a:gd name="T22" fmla="*/ 0 w 1050"/>
                <a:gd name="T23" fmla="*/ 0 h 1056"/>
                <a:gd name="T24" fmla="*/ 0 w 1050"/>
                <a:gd name="T25" fmla="*/ 0 h 1056"/>
                <a:gd name="T26" fmla="*/ 0 w 1050"/>
                <a:gd name="T27" fmla="*/ 0 h 1056"/>
                <a:gd name="T28" fmla="*/ 0 w 1050"/>
                <a:gd name="T29" fmla="*/ 0 h 1056"/>
                <a:gd name="T30" fmla="*/ 0 w 1050"/>
                <a:gd name="T31" fmla="*/ 0 h 1056"/>
                <a:gd name="T32" fmla="*/ 0 w 1050"/>
                <a:gd name="T33" fmla="*/ 0 h 1056"/>
                <a:gd name="T34" fmla="*/ 0 w 1050"/>
                <a:gd name="T35" fmla="*/ 0 h 1056"/>
                <a:gd name="T36" fmla="*/ 0 w 1050"/>
                <a:gd name="T37" fmla="*/ 0 h 1056"/>
                <a:gd name="T38" fmla="*/ 0 w 1050"/>
                <a:gd name="T39" fmla="*/ 0 h 1056"/>
                <a:gd name="T40" fmla="*/ 0 w 1050"/>
                <a:gd name="T41" fmla="*/ 0 h 1056"/>
                <a:gd name="T42" fmla="*/ 0 w 1050"/>
                <a:gd name="T43" fmla="*/ 0 h 1056"/>
                <a:gd name="T44" fmla="*/ 0 w 1050"/>
                <a:gd name="T45" fmla="*/ 0 h 1056"/>
                <a:gd name="T46" fmla="*/ 0 w 1050"/>
                <a:gd name="T47" fmla="*/ 0 h 1056"/>
                <a:gd name="T48" fmla="*/ 0 w 1050"/>
                <a:gd name="T49" fmla="*/ 0 h 1056"/>
                <a:gd name="T50" fmla="*/ 0 w 1050"/>
                <a:gd name="T51" fmla="*/ 0 h 1056"/>
                <a:gd name="T52" fmla="*/ 0 w 1050"/>
                <a:gd name="T53" fmla="*/ 0 h 1056"/>
                <a:gd name="T54" fmla="*/ 0 w 1050"/>
                <a:gd name="T55" fmla="*/ 0 h 1056"/>
                <a:gd name="T56" fmla="*/ 0 w 1050"/>
                <a:gd name="T57" fmla="*/ 0 h 1056"/>
                <a:gd name="T58" fmla="*/ 0 w 1050"/>
                <a:gd name="T59" fmla="*/ 0 h 1056"/>
                <a:gd name="T60" fmla="*/ 0 w 1050"/>
                <a:gd name="T61" fmla="*/ 0 h 1056"/>
                <a:gd name="T62" fmla="*/ 0 w 1050"/>
                <a:gd name="T63" fmla="*/ 0 h 1056"/>
                <a:gd name="T64" fmla="*/ 0 w 1050"/>
                <a:gd name="T65" fmla="*/ 0 h 1056"/>
                <a:gd name="T66" fmla="*/ 0 w 1050"/>
                <a:gd name="T67" fmla="*/ 0 h 1056"/>
                <a:gd name="T68" fmla="*/ 0 w 1050"/>
                <a:gd name="T69" fmla="*/ 0 h 1056"/>
                <a:gd name="T70" fmla="*/ 0 w 1050"/>
                <a:gd name="T71" fmla="*/ 0 h 1056"/>
                <a:gd name="T72" fmla="*/ 0 w 1050"/>
                <a:gd name="T73" fmla="*/ 0 h 1056"/>
                <a:gd name="T74" fmla="*/ 0 w 1050"/>
                <a:gd name="T75" fmla="*/ 0 h 1056"/>
                <a:gd name="T76" fmla="*/ 0 w 1050"/>
                <a:gd name="T77" fmla="*/ 0 h 1056"/>
                <a:gd name="T78" fmla="*/ 0 w 1050"/>
                <a:gd name="T79" fmla="*/ 0 h 1056"/>
                <a:gd name="T80" fmla="*/ 0 w 1050"/>
                <a:gd name="T81" fmla="*/ 0 h 1056"/>
                <a:gd name="T82" fmla="*/ 0 w 1050"/>
                <a:gd name="T83" fmla="*/ 0 h 1056"/>
                <a:gd name="T84" fmla="*/ 0 w 1050"/>
                <a:gd name="T85" fmla="*/ 0 h 1056"/>
                <a:gd name="T86" fmla="*/ 0 w 1050"/>
                <a:gd name="T87" fmla="*/ 0 h 1056"/>
                <a:gd name="T88" fmla="*/ 0 w 1050"/>
                <a:gd name="T89" fmla="*/ 0 h 1056"/>
                <a:gd name="T90" fmla="*/ 0 w 1050"/>
                <a:gd name="T91" fmla="*/ 0 h 1056"/>
                <a:gd name="T92" fmla="*/ 0 w 1050"/>
                <a:gd name="T93" fmla="*/ 0 h 1056"/>
                <a:gd name="T94" fmla="*/ 0 w 1050"/>
                <a:gd name="T95" fmla="*/ 0 h 1056"/>
                <a:gd name="T96" fmla="*/ 0 w 1050"/>
                <a:gd name="T97" fmla="*/ 0 h 1056"/>
                <a:gd name="T98" fmla="*/ 0 w 1050"/>
                <a:gd name="T99" fmla="*/ 0 h 1056"/>
                <a:gd name="T100" fmla="*/ 0 w 1050"/>
                <a:gd name="T101" fmla="*/ 0 h 1056"/>
                <a:gd name="T102" fmla="*/ 0 w 1050"/>
                <a:gd name="T103" fmla="*/ 0 h 1056"/>
                <a:gd name="T104" fmla="*/ 0 w 1050"/>
                <a:gd name="T105" fmla="*/ 0 h 1056"/>
                <a:gd name="T106" fmla="*/ 0 w 1050"/>
                <a:gd name="T107" fmla="*/ 0 h 1056"/>
                <a:gd name="T108" fmla="*/ 0 w 1050"/>
                <a:gd name="T109" fmla="*/ 0 h 1056"/>
                <a:gd name="T110" fmla="*/ 0 w 1050"/>
                <a:gd name="T111" fmla="*/ 0 h 1056"/>
                <a:gd name="T112" fmla="*/ 0 w 1050"/>
                <a:gd name="T113" fmla="*/ 0 h 1056"/>
                <a:gd name="T114" fmla="*/ 0 w 1050"/>
                <a:gd name="T115" fmla="*/ 0 h 1056"/>
                <a:gd name="T116" fmla="*/ 0 w 1050"/>
                <a:gd name="T117" fmla="*/ 0 h 1056"/>
                <a:gd name="T118" fmla="*/ 0 w 1050"/>
                <a:gd name="T119" fmla="*/ 0 h 1056"/>
                <a:gd name="T120" fmla="*/ 0 w 1050"/>
                <a:gd name="T121" fmla="*/ 0 h 1056"/>
                <a:gd name="T122" fmla="*/ 0 w 1050"/>
                <a:gd name="T123" fmla="*/ 0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5" name="Parcel Islands" descr="© INSCALE GmbH, 15.06.2010"/>
            <p:cNvSpPr>
              <a:spLocks noEditPoints="1"/>
            </p:cNvSpPr>
            <p:nvPr/>
          </p:nvSpPr>
          <p:spPr bwMode="gray">
            <a:xfrm>
              <a:off x="7748078" y="2827527"/>
              <a:ext cx="30683" cy="18967"/>
            </a:xfrm>
            <a:custGeom>
              <a:avLst/>
              <a:gdLst>
                <a:gd name="T0" fmla="*/ 0 w 96"/>
                <a:gd name="T1" fmla="*/ 0 h 66"/>
                <a:gd name="T2" fmla="*/ 0 w 96"/>
                <a:gd name="T3" fmla="*/ 0 h 66"/>
                <a:gd name="T4" fmla="*/ 0 w 96"/>
                <a:gd name="T5" fmla="*/ 0 h 66"/>
                <a:gd name="T6" fmla="*/ 0 w 96"/>
                <a:gd name="T7" fmla="*/ 0 h 66"/>
                <a:gd name="T8" fmla="*/ 0 w 96"/>
                <a:gd name="T9" fmla="*/ 0 h 66"/>
                <a:gd name="T10" fmla="*/ 0 w 96"/>
                <a:gd name="T11" fmla="*/ 0 h 66"/>
                <a:gd name="T12" fmla="*/ 0 w 96"/>
                <a:gd name="T13" fmla="*/ 0 h 66"/>
                <a:gd name="T14" fmla="*/ 0 w 96"/>
                <a:gd name="T15" fmla="*/ 0 h 66"/>
                <a:gd name="T16" fmla="*/ 0 w 96"/>
                <a:gd name="T17" fmla="*/ 0 h 66"/>
                <a:gd name="T18" fmla="*/ 0 w 96"/>
                <a:gd name="T19" fmla="*/ 0 h 66"/>
                <a:gd name="T20" fmla="*/ 0 w 96"/>
                <a:gd name="T21" fmla="*/ 0 h 66"/>
                <a:gd name="T22" fmla="*/ 0 w 96"/>
                <a:gd name="T23" fmla="*/ 0 h 66"/>
                <a:gd name="T24" fmla="*/ 0 w 96"/>
                <a:gd name="T25" fmla="*/ 0 h 66"/>
                <a:gd name="T26" fmla="*/ 0 w 96"/>
                <a:gd name="T27" fmla="*/ 0 h 66"/>
                <a:gd name="T28" fmla="*/ 0 w 96"/>
                <a:gd name="T29" fmla="*/ 0 h 66"/>
                <a:gd name="T30" fmla="*/ 0 w 96"/>
                <a:gd name="T31" fmla="*/ 0 h 66"/>
                <a:gd name="T32" fmla="*/ 0 w 96"/>
                <a:gd name="T33" fmla="*/ 0 h 66"/>
                <a:gd name="T34" fmla="*/ 0 w 96"/>
                <a:gd name="T35" fmla="*/ 0 h 66"/>
                <a:gd name="T36" fmla="*/ 0 w 96"/>
                <a:gd name="T37" fmla="*/ 0 h 66"/>
                <a:gd name="T38" fmla="*/ 0 w 96"/>
                <a:gd name="T39" fmla="*/ 0 h 66"/>
                <a:gd name="T40" fmla="*/ 0 w 96"/>
                <a:gd name="T41" fmla="*/ 0 h 66"/>
                <a:gd name="T42" fmla="*/ 0 w 96"/>
                <a:gd name="T43" fmla="*/ 0 h 66"/>
                <a:gd name="T44" fmla="*/ 0 w 96"/>
                <a:gd name="T45" fmla="*/ 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4" name="Nepal" descr="© INSCALE GmbH, 15.06.2010"/>
            <p:cNvSpPr>
              <a:spLocks/>
            </p:cNvSpPr>
            <p:nvPr/>
          </p:nvSpPr>
          <p:spPr bwMode="gray">
            <a:xfrm>
              <a:off x="6997617" y="2486115"/>
              <a:ext cx="190492" cy="104952"/>
            </a:xfrm>
            <a:custGeom>
              <a:avLst/>
              <a:gdLst>
                <a:gd name="T0" fmla="*/ 0 w 588"/>
                <a:gd name="T1" fmla="*/ 0 h 330"/>
                <a:gd name="T2" fmla="*/ 0 w 588"/>
                <a:gd name="T3" fmla="*/ 0 h 330"/>
                <a:gd name="T4" fmla="*/ 0 w 588"/>
                <a:gd name="T5" fmla="*/ 0 h 330"/>
                <a:gd name="T6" fmla="*/ 0 w 588"/>
                <a:gd name="T7" fmla="*/ 0 h 330"/>
                <a:gd name="T8" fmla="*/ 0 w 588"/>
                <a:gd name="T9" fmla="*/ 0 h 330"/>
                <a:gd name="T10" fmla="*/ 0 w 588"/>
                <a:gd name="T11" fmla="*/ 0 h 330"/>
                <a:gd name="T12" fmla="*/ 0 w 588"/>
                <a:gd name="T13" fmla="*/ 0 h 330"/>
                <a:gd name="T14" fmla="*/ 0 w 588"/>
                <a:gd name="T15" fmla="*/ 0 h 330"/>
                <a:gd name="T16" fmla="*/ 0 w 588"/>
                <a:gd name="T17" fmla="*/ 0 h 330"/>
                <a:gd name="T18" fmla="*/ 0 w 588"/>
                <a:gd name="T19" fmla="*/ 0 h 330"/>
                <a:gd name="T20" fmla="*/ 0 w 588"/>
                <a:gd name="T21" fmla="*/ 0 h 330"/>
                <a:gd name="T22" fmla="*/ 0 w 588"/>
                <a:gd name="T23" fmla="*/ 0 h 330"/>
                <a:gd name="T24" fmla="*/ 0 w 588"/>
                <a:gd name="T25" fmla="*/ 0 h 330"/>
                <a:gd name="T26" fmla="*/ 0 w 588"/>
                <a:gd name="T27" fmla="*/ 0 h 330"/>
                <a:gd name="T28" fmla="*/ 0 w 588"/>
                <a:gd name="T29" fmla="*/ 0 h 330"/>
                <a:gd name="T30" fmla="*/ 0 w 588"/>
                <a:gd name="T31" fmla="*/ 0 h 330"/>
                <a:gd name="T32" fmla="*/ 0 w 588"/>
                <a:gd name="T33" fmla="*/ 0 h 330"/>
                <a:gd name="T34" fmla="*/ 0 w 588"/>
                <a:gd name="T35" fmla="*/ 0 h 330"/>
                <a:gd name="T36" fmla="*/ 0 w 588"/>
                <a:gd name="T37" fmla="*/ 0 h 330"/>
                <a:gd name="T38" fmla="*/ 0 w 588"/>
                <a:gd name="T39" fmla="*/ 0 h 330"/>
                <a:gd name="T40" fmla="*/ 0 w 588"/>
                <a:gd name="T41" fmla="*/ 0 h 330"/>
                <a:gd name="T42" fmla="*/ 0 w 588"/>
                <a:gd name="T43" fmla="*/ 0 h 330"/>
                <a:gd name="T44" fmla="*/ 0 w 588"/>
                <a:gd name="T45" fmla="*/ 0 h 330"/>
                <a:gd name="T46" fmla="*/ 0 w 588"/>
                <a:gd name="T47" fmla="*/ 0 h 330"/>
                <a:gd name="T48" fmla="*/ 0 w 588"/>
                <a:gd name="T49" fmla="*/ 0 h 330"/>
                <a:gd name="T50" fmla="*/ 0 w 588"/>
                <a:gd name="T51" fmla="*/ 0 h 330"/>
                <a:gd name="T52" fmla="*/ 0 w 588"/>
                <a:gd name="T53" fmla="*/ 0 h 330"/>
                <a:gd name="T54" fmla="*/ 0 w 588"/>
                <a:gd name="T55" fmla="*/ 0 h 330"/>
                <a:gd name="T56" fmla="*/ 0 w 588"/>
                <a:gd name="T57" fmla="*/ 0 h 330"/>
                <a:gd name="T58" fmla="*/ 0 w 588"/>
                <a:gd name="T59" fmla="*/ 0 h 330"/>
                <a:gd name="T60" fmla="*/ 0 w 588"/>
                <a:gd name="T61" fmla="*/ 0 h 330"/>
                <a:gd name="T62" fmla="*/ 0 w 588"/>
                <a:gd name="T63" fmla="*/ 0 h 330"/>
                <a:gd name="T64" fmla="*/ 0 w 588"/>
                <a:gd name="T65" fmla="*/ 0 h 330"/>
                <a:gd name="T66" fmla="*/ 0 w 588"/>
                <a:gd name="T67" fmla="*/ 0 h 330"/>
                <a:gd name="T68" fmla="*/ 0 w 588"/>
                <a:gd name="T69" fmla="*/ 0 h 330"/>
                <a:gd name="T70" fmla="*/ 0 w 588"/>
                <a:gd name="T71" fmla="*/ 0 h 330"/>
                <a:gd name="T72" fmla="*/ 0 w 588"/>
                <a:gd name="T73" fmla="*/ 0 h 330"/>
                <a:gd name="T74" fmla="*/ 0 w 588"/>
                <a:gd name="T75" fmla="*/ 0 h 330"/>
                <a:gd name="T76" fmla="*/ 0 w 588"/>
                <a:gd name="T77" fmla="*/ 0 h 330"/>
                <a:gd name="T78" fmla="*/ 0 w 588"/>
                <a:gd name="T79" fmla="*/ 0 h 330"/>
                <a:gd name="T80" fmla="*/ 0 w 588"/>
                <a:gd name="T81" fmla="*/ 0 h 330"/>
                <a:gd name="T82" fmla="*/ 0 w 588"/>
                <a:gd name="T83" fmla="*/ 0 h 330"/>
                <a:gd name="T84" fmla="*/ 0 w 588"/>
                <a:gd name="T85" fmla="*/ 0 h 330"/>
                <a:gd name="T86" fmla="*/ 0 w 588"/>
                <a:gd name="T87" fmla="*/ 0 h 330"/>
                <a:gd name="T88" fmla="*/ 0 w 588"/>
                <a:gd name="T89" fmla="*/ 0 h 330"/>
                <a:gd name="T90" fmla="*/ 0 w 588"/>
                <a:gd name="T91" fmla="*/ 0 h 330"/>
                <a:gd name="T92" fmla="*/ 0 w 588"/>
                <a:gd name="T93" fmla="*/ 0 h 330"/>
                <a:gd name="T94" fmla="*/ 0 w 588"/>
                <a:gd name="T95" fmla="*/ 0 h 330"/>
                <a:gd name="T96" fmla="*/ 0 w 588"/>
                <a:gd name="T97" fmla="*/ 0 h 330"/>
                <a:gd name="T98" fmla="*/ 0 w 588"/>
                <a:gd name="T99" fmla="*/ 0 h 330"/>
                <a:gd name="T100" fmla="*/ 0 w 588"/>
                <a:gd name="T101" fmla="*/ 0 h 330"/>
                <a:gd name="T102" fmla="*/ 0 w 588"/>
                <a:gd name="T103" fmla="*/ 0 h 330"/>
                <a:gd name="T104" fmla="*/ 0 w 588"/>
                <a:gd name="T105" fmla="*/ 0 h 330"/>
                <a:gd name="T106" fmla="*/ 0 w 588"/>
                <a:gd name="T107" fmla="*/ 0 h 330"/>
                <a:gd name="T108" fmla="*/ 0 w 588"/>
                <a:gd name="T109" fmla="*/ 0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6" name="Myanmar" descr="© INSCALE GmbH, 15.06.2010"/>
            <p:cNvSpPr>
              <a:spLocks/>
            </p:cNvSpPr>
            <p:nvPr/>
          </p:nvSpPr>
          <p:spPr bwMode="gray">
            <a:xfrm>
              <a:off x="7296779" y="2535430"/>
              <a:ext cx="207112" cy="480506"/>
            </a:xfrm>
            <a:custGeom>
              <a:avLst/>
              <a:gdLst>
                <a:gd name="T0" fmla="*/ 0 w 636"/>
                <a:gd name="T1" fmla="*/ 0 h 1500"/>
                <a:gd name="T2" fmla="*/ 0 w 636"/>
                <a:gd name="T3" fmla="*/ 0 h 1500"/>
                <a:gd name="T4" fmla="*/ 0 w 636"/>
                <a:gd name="T5" fmla="*/ 0 h 1500"/>
                <a:gd name="T6" fmla="*/ 0 w 636"/>
                <a:gd name="T7" fmla="*/ 0 h 1500"/>
                <a:gd name="T8" fmla="*/ 0 w 636"/>
                <a:gd name="T9" fmla="*/ 0 h 1500"/>
                <a:gd name="T10" fmla="*/ 0 w 636"/>
                <a:gd name="T11" fmla="*/ 0 h 1500"/>
                <a:gd name="T12" fmla="*/ 0 w 636"/>
                <a:gd name="T13" fmla="*/ 0 h 1500"/>
                <a:gd name="T14" fmla="*/ 0 w 636"/>
                <a:gd name="T15" fmla="*/ 0 h 1500"/>
                <a:gd name="T16" fmla="*/ 0 w 636"/>
                <a:gd name="T17" fmla="*/ 0 h 1500"/>
                <a:gd name="T18" fmla="*/ 0 w 636"/>
                <a:gd name="T19" fmla="*/ 0 h 1500"/>
                <a:gd name="T20" fmla="*/ 0 w 636"/>
                <a:gd name="T21" fmla="*/ 0 h 1500"/>
                <a:gd name="T22" fmla="*/ 0 w 636"/>
                <a:gd name="T23" fmla="*/ 0 h 1500"/>
                <a:gd name="T24" fmla="*/ 0 w 636"/>
                <a:gd name="T25" fmla="*/ 0 h 1500"/>
                <a:gd name="T26" fmla="*/ 0 w 636"/>
                <a:gd name="T27" fmla="*/ 0 h 1500"/>
                <a:gd name="T28" fmla="*/ 0 w 636"/>
                <a:gd name="T29" fmla="*/ 0 h 1500"/>
                <a:gd name="T30" fmla="*/ 0 w 636"/>
                <a:gd name="T31" fmla="*/ 0 h 1500"/>
                <a:gd name="T32" fmla="*/ 0 w 636"/>
                <a:gd name="T33" fmla="*/ 0 h 1500"/>
                <a:gd name="T34" fmla="*/ 0 w 636"/>
                <a:gd name="T35" fmla="*/ 0 h 1500"/>
                <a:gd name="T36" fmla="*/ 0 w 636"/>
                <a:gd name="T37" fmla="*/ 0 h 1500"/>
                <a:gd name="T38" fmla="*/ 0 w 636"/>
                <a:gd name="T39" fmla="*/ 0 h 1500"/>
                <a:gd name="T40" fmla="*/ 0 w 636"/>
                <a:gd name="T41" fmla="*/ 0 h 1500"/>
                <a:gd name="T42" fmla="*/ 0 w 636"/>
                <a:gd name="T43" fmla="*/ 0 h 1500"/>
                <a:gd name="T44" fmla="*/ 0 w 636"/>
                <a:gd name="T45" fmla="*/ 0 h 1500"/>
                <a:gd name="T46" fmla="*/ 0 w 636"/>
                <a:gd name="T47" fmla="*/ 0 h 1500"/>
                <a:gd name="T48" fmla="*/ 0 w 636"/>
                <a:gd name="T49" fmla="*/ 0 h 1500"/>
                <a:gd name="T50" fmla="*/ 0 w 636"/>
                <a:gd name="T51" fmla="*/ 0 h 1500"/>
                <a:gd name="T52" fmla="*/ 0 w 636"/>
                <a:gd name="T53" fmla="*/ 0 h 1500"/>
                <a:gd name="T54" fmla="*/ 0 w 636"/>
                <a:gd name="T55" fmla="*/ 0 h 1500"/>
                <a:gd name="T56" fmla="*/ 0 w 636"/>
                <a:gd name="T57" fmla="*/ 0 h 1500"/>
                <a:gd name="T58" fmla="*/ 0 w 636"/>
                <a:gd name="T59" fmla="*/ 0 h 1500"/>
                <a:gd name="T60" fmla="*/ 0 w 636"/>
                <a:gd name="T61" fmla="*/ 0 h 1500"/>
                <a:gd name="T62" fmla="*/ 0 w 636"/>
                <a:gd name="T63" fmla="*/ 0 h 1500"/>
                <a:gd name="T64" fmla="*/ 0 w 636"/>
                <a:gd name="T65" fmla="*/ 0 h 1500"/>
                <a:gd name="T66" fmla="*/ 0 w 636"/>
                <a:gd name="T67" fmla="*/ 0 h 1500"/>
                <a:gd name="T68" fmla="*/ 0 w 636"/>
                <a:gd name="T69" fmla="*/ 0 h 1500"/>
                <a:gd name="T70" fmla="*/ 0 w 636"/>
                <a:gd name="T71" fmla="*/ 0 h 1500"/>
                <a:gd name="T72" fmla="*/ 0 w 636"/>
                <a:gd name="T73" fmla="*/ 0 h 1500"/>
                <a:gd name="T74" fmla="*/ 0 w 636"/>
                <a:gd name="T75" fmla="*/ 0 h 1500"/>
                <a:gd name="T76" fmla="*/ 0 w 636"/>
                <a:gd name="T77" fmla="*/ 0 h 1500"/>
                <a:gd name="T78" fmla="*/ 0 w 636"/>
                <a:gd name="T79" fmla="*/ 0 h 1500"/>
                <a:gd name="T80" fmla="*/ 0 w 636"/>
                <a:gd name="T81" fmla="*/ 0 h 1500"/>
                <a:gd name="T82" fmla="*/ 0 w 636"/>
                <a:gd name="T83" fmla="*/ 0 h 1500"/>
                <a:gd name="T84" fmla="*/ 0 w 636"/>
                <a:gd name="T85" fmla="*/ 0 h 1500"/>
                <a:gd name="T86" fmla="*/ 0 w 636"/>
                <a:gd name="T87" fmla="*/ 0 h 1500"/>
                <a:gd name="T88" fmla="*/ 0 w 636"/>
                <a:gd name="T89" fmla="*/ 0 h 1500"/>
                <a:gd name="T90" fmla="*/ 0 w 636"/>
                <a:gd name="T91" fmla="*/ 0 h 1500"/>
                <a:gd name="T92" fmla="*/ 0 w 636"/>
                <a:gd name="T93" fmla="*/ 0 h 1500"/>
                <a:gd name="T94" fmla="*/ 0 w 636"/>
                <a:gd name="T95" fmla="*/ 0 h 1500"/>
                <a:gd name="T96" fmla="*/ 0 w 636"/>
                <a:gd name="T97" fmla="*/ 0 h 1500"/>
                <a:gd name="T98" fmla="*/ 0 w 636"/>
                <a:gd name="T99" fmla="*/ 0 h 1500"/>
                <a:gd name="T100" fmla="*/ 0 w 636"/>
                <a:gd name="T101" fmla="*/ 0 h 1500"/>
                <a:gd name="T102" fmla="*/ 0 w 636"/>
                <a:gd name="T103" fmla="*/ 0 h 1500"/>
                <a:gd name="T104" fmla="*/ 0 w 636"/>
                <a:gd name="T105" fmla="*/ 0 h 1500"/>
                <a:gd name="T106" fmla="*/ 0 w 636"/>
                <a:gd name="T107" fmla="*/ 0 h 1500"/>
                <a:gd name="T108" fmla="*/ 0 w 636"/>
                <a:gd name="T109" fmla="*/ 0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0" name="Mongolia" descr="© INSCALE GmbH, 15.06.2010"/>
            <p:cNvSpPr>
              <a:spLocks/>
            </p:cNvSpPr>
            <p:nvPr/>
          </p:nvSpPr>
          <p:spPr bwMode="gray">
            <a:xfrm>
              <a:off x="7009124" y="1931004"/>
              <a:ext cx="680144" cy="268072"/>
            </a:xfrm>
            <a:custGeom>
              <a:avLst/>
              <a:gdLst>
                <a:gd name="T0" fmla="*/ 10 w 2100"/>
                <a:gd name="T1" fmla="*/ 10 h 834"/>
                <a:gd name="T2" fmla="*/ 10 w 2100"/>
                <a:gd name="T3" fmla="*/ 10 h 834"/>
                <a:gd name="T4" fmla="*/ 10 w 2100"/>
                <a:gd name="T5" fmla="*/ 10 h 834"/>
                <a:gd name="T6" fmla="*/ 10 w 2100"/>
                <a:gd name="T7" fmla="*/ 10 h 834"/>
                <a:gd name="T8" fmla="*/ 10 w 2100"/>
                <a:gd name="T9" fmla="*/ 10 h 834"/>
                <a:gd name="T10" fmla="*/ 10 w 2100"/>
                <a:gd name="T11" fmla="*/ 10 h 834"/>
                <a:gd name="T12" fmla="*/ 10 w 2100"/>
                <a:gd name="T13" fmla="*/ 10 h 834"/>
                <a:gd name="T14" fmla="*/ 10 w 2100"/>
                <a:gd name="T15" fmla="*/ 10 h 834"/>
                <a:gd name="T16" fmla="*/ 10 w 2100"/>
                <a:gd name="T17" fmla="*/ 10 h 834"/>
                <a:gd name="T18" fmla="*/ 10 w 2100"/>
                <a:gd name="T19" fmla="*/ 10 h 834"/>
                <a:gd name="T20" fmla="*/ 10 w 2100"/>
                <a:gd name="T21" fmla="*/ 10 h 834"/>
                <a:gd name="T22" fmla="*/ 10 w 2100"/>
                <a:gd name="T23" fmla="*/ 10 h 834"/>
                <a:gd name="T24" fmla="*/ 10 w 2100"/>
                <a:gd name="T25" fmla="*/ 10 h 834"/>
                <a:gd name="T26" fmla="*/ 10 w 2100"/>
                <a:gd name="T27" fmla="*/ 10 h 834"/>
                <a:gd name="T28" fmla="*/ 10 w 2100"/>
                <a:gd name="T29" fmla="*/ 10 h 834"/>
                <a:gd name="T30" fmla="*/ 10 w 2100"/>
                <a:gd name="T31" fmla="*/ 10 h 834"/>
                <a:gd name="T32" fmla="*/ 10 w 2100"/>
                <a:gd name="T33" fmla="*/ 10 h 834"/>
                <a:gd name="T34" fmla="*/ 10 w 2100"/>
                <a:gd name="T35" fmla="*/ 10 h 834"/>
                <a:gd name="T36" fmla="*/ 10 w 2100"/>
                <a:gd name="T37" fmla="*/ 10 h 834"/>
                <a:gd name="T38" fmla="*/ 10 w 2100"/>
                <a:gd name="T39" fmla="*/ 10 h 834"/>
                <a:gd name="T40" fmla="*/ 10 w 2100"/>
                <a:gd name="T41" fmla="*/ 10 h 834"/>
                <a:gd name="T42" fmla="*/ 10 w 2100"/>
                <a:gd name="T43" fmla="*/ 10 h 834"/>
                <a:gd name="T44" fmla="*/ 10 w 2100"/>
                <a:gd name="T45" fmla="*/ 10 h 834"/>
                <a:gd name="T46" fmla="*/ 10 w 2100"/>
                <a:gd name="T47" fmla="*/ 10 h 834"/>
                <a:gd name="T48" fmla="*/ 10 w 2100"/>
                <a:gd name="T49" fmla="*/ 10 h 834"/>
                <a:gd name="T50" fmla="*/ 10 w 2100"/>
                <a:gd name="T51" fmla="*/ 10 h 834"/>
                <a:gd name="T52" fmla="*/ 10 w 2100"/>
                <a:gd name="T53" fmla="*/ 10 h 834"/>
                <a:gd name="T54" fmla="*/ 10 w 2100"/>
                <a:gd name="T55" fmla="*/ 10 h 834"/>
                <a:gd name="T56" fmla="*/ 10 w 2100"/>
                <a:gd name="T57" fmla="*/ 10 h 834"/>
                <a:gd name="T58" fmla="*/ 10 w 2100"/>
                <a:gd name="T59" fmla="*/ 10 h 834"/>
                <a:gd name="T60" fmla="*/ 10 w 2100"/>
                <a:gd name="T61" fmla="*/ 10 h 834"/>
                <a:gd name="T62" fmla="*/ 0 w 2100"/>
                <a:gd name="T63" fmla="*/ 10 h 834"/>
                <a:gd name="T64" fmla="*/ 10 w 2100"/>
                <a:gd name="T65" fmla="*/ 10 h 834"/>
                <a:gd name="T66" fmla="*/ 10 w 2100"/>
                <a:gd name="T67" fmla="*/ 10 h 834"/>
                <a:gd name="T68" fmla="*/ 10 w 2100"/>
                <a:gd name="T69" fmla="*/ 10 h 834"/>
                <a:gd name="T70" fmla="*/ 10 w 2100"/>
                <a:gd name="T71" fmla="*/ 10 h 834"/>
                <a:gd name="T72" fmla="*/ 10 w 2100"/>
                <a:gd name="T73" fmla="*/ 10 h 834"/>
                <a:gd name="T74" fmla="*/ 10 w 2100"/>
                <a:gd name="T75" fmla="*/ 10 h 834"/>
                <a:gd name="T76" fmla="*/ 10 w 2100"/>
                <a:gd name="T77" fmla="*/ 10 h 834"/>
                <a:gd name="T78" fmla="*/ 10 w 2100"/>
                <a:gd name="T79" fmla="*/ 10 h 834"/>
                <a:gd name="T80" fmla="*/ 10 w 2100"/>
                <a:gd name="T81" fmla="*/ 10 h 834"/>
                <a:gd name="T82" fmla="*/ 10 w 2100"/>
                <a:gd name="T83" fmla="*/ 10 h 834"/>
                <a:gd name="T84" fmla="*/ 10 w 2100"/>
                <a:gd name="T85" fmla="*/ 10 h 834"/>
                <a:gd name="T86" fmla="*/ 10 w 2100"/>
                <a:gd name="T87" fmla="*/ 10 h 834"/>
                <a:gd name="T88" fmla="*/ 10 w 2100"/>
                <a:gd name="T89" fmla="*/ 10 h 834"/>
                <a:gd name="T90" fmla="*/ 10 w 2100"/>
                <a:gd name="T91" fmla="*/ 10 h 834"/>
                <a:gd name="T92" fmla="*/ 10 w 2100"/>
                <a:gd name="T93" fmla="*/ 10 h 834"/>
                <a:gd name="T94" fmla="*/ 10 w 2100"/>
                <a:gd name="T95" fmla="*/ 10 h 834"/>
                <a:gd name="T96" fmla="*/ 10 w 2100"/>
                <a:gd name="T97" fmla="*/ 10 h 834"/>
                <a:gd name="T98" fmla="*/ 10 w 2100"/>
                <a:gd name="T99" fmla="*/ 10 h 834"/>
                <a:gd name="T100" fmla="*/ 10 w 2100"/>
                <a:gd name="T101" fmla="*/ 10 h 834"/>
                <a:gd name="T102" fmla="*/ 10 w 2100"/>
                <a:gd name="T103" fmla="*/ 10 h 834"/>
                <a:gd name="T104" fmla="*/ 10 w 2100"/>
                <a:gd name="T105" fmla="*/ 10 h 834"/>
                <a:gd name="T106" fmla="*/ 10 w 2100"/>
                <a:gd name="T107" fmla="*/ 10 h 834"/>
                <a:gd name="T108" fmla="*/ 10 w 2100"/>
                <a:gd name="T109" fmla="*/ 10 h 834"/>
                <a:gd name="T110" fmla="*/ 10 w 2100"/>
                <a:gd name="T111" fmla="*/ 10 h 834"/>
                <a:gd name="T112" fmla="*/ 10 w 2100"/>
                <a:gd name="T113" fmla="*/ 10 h 834"/>
                <a:gd name="T114" fmla="*/ 10 w 2100"/>
                <a:gd name="T115" fmla="*/ 10 h 834"/>
                <a:gd name="T116" fmla="*/ 10 w 2100"/>
                <a:gd name="T117" fmla="*/ 10 h 834"/>
                <a:gd name="T118" fmla="*/ 10 w 2100"/>
                <a:gd name="T119" fmla="*/ 10 h 834"/>
                <a:gd name="T120" fmla="*/ 10 w 2100"/>
                <a:gd name="T121" fmla="*/ 10 h 834"/>
                <a:gd name="T122" fmla="*/ 10 w 2100"/>
                <a:gd name="T123" fmla="*/ 10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6" name="Malaysia" descr="© INSCALE GmbH, 15.06.2010"/>
            <p:cNvSpPr>
              <a:spLocks/>
            </p:cNvSpPr>
            <p:nvPr/>
          </p:nvSpPr>
          <p:spPr bwMode="gray">
            <a:xfrm>
              <a:off x="7512840" y="3099392"/>
              <a:ext cx="98442" cy="140359"/>
            </a:xfrm>
            <a:custGeom>
              <a:avLst/>
              <a:gdLst>
                <a:gd name="T0" fmla="*/ 0 w 306"/>
                <a:gd name="T1" fmla="*/ 0 h 438"/>
                <a:gd name="T2" fmla="*/ 0 w 306"/>
                <a:gd name="T3" fmla="*/ 0 h 438"/>
                <a:gd name="T4" fmla="*/ 0 w 306"/>
                <a:gd name="T5" fmla="*/ 0 h 438"/>
                <a:gd name="T6" fmla="*/ 0 w 306"/>
                <a:gd name="T7" fmla="*/ 0 h 438"/>
                <a:gd name="T8" fmla="*/ 0 w 306"/>
                <a:gd name="T9" fmla="*/ 0 h 438"/>
                <a:gd name="T10" fmla="*/ 0 w 306"/>
                <a:gd name="T11" fmla="*/ 0 h 438"/>
                <a:gd name="T12" fmla="*/ 0 w 306"/>
                <a:gd name="T13" fmla="*/ 0 h 438"/>
                <a:gd name="T14" fmla="*/ 0 w 306"/>
                <a:gd name="T15" fmla="*/ 0 h 438"/>
                <a:gd name="T16" fmla="*/ 0 w 306"/>
                <a:gd name="T17" fmla="*/ 0 h 438"/>
                <a:gd name="T18" fmla="*/ 0 w 306"/>
                <a:gd name="T19" fmla="*/ 0 h 438"/>
                <a:gd name="T20" fmla="*/ 0 w 306"/>
                <a:gd name="T21" fmla="*/ 0 h 438"/>
                <a:gd name="T22" fmla="*/ 0 w 306"/>
                <a:gd name="T23" fmla="*/ 0 h 438"/>
                <a:gd name="T24" fmla="*/ 0 w 306"/>
                <a:gd name="T25" fmla="*/ 0 h 438"/>
                <a:gd name="T26" fmla="*/ 0 w 306"/>
                <a:gd name="T27" fmla="*/ 0 h 438"/>
                <a:gd name="T28" fmla="*/ 0 w 306"/>
                <a:gd name="T29" fmla="*/ 0 h 438"/>
                <a:gd name="T30" fmla="*/ 0 w 306"/>
                <a:gd name="T31" fmla="*/ 0 h 438"/>
                <a:gd name="T32" fmla="*/ 0 w 306"/>
                <a:gd name="T33" fmla="*/ 0 h 438"/>
                <a:gd name="T34" fmla="*/ 0 w 306"/>
                <a:gd name="T35" fmla="*/ 0 h 438"/>
                <a:gd name="T36" fmla="*/ 0 w 306"/>
                <a:gd name="T37" fmla="*/ 0 h 438"/>
                <a:gd name="T38" fmla="*/ 0 w 306"/>
                <a:gd name="T39" fmla="*/ 0 h 438"/>
                <a:gd name="T40" fmla="*/ 0 w 306"/>
                <a:gd name="T41" fmla="*/ 0 h 438"/>
                <a:gd name="T42" fmla="*/ 0 w 306"/>
                <a:gd name="T43" fmla="*/ 0 h 438"/>
                <a:gd name="T44" fmla="*/ 0 w 306"/>
                <a:gd name="T45" fmla="*/ 0 h 438"/>
                <a:gd name="T46" fmla="*/ 0 w 306"/>
                <a:gd name="T47" fmla="*/ 0 h 438"/>
                <a:gd name="T48" fmla="*/ 0 w 306"/>
                <a:gd name="T49" fmla="*/ 0 h 438"/>
                <a:gd name="T50" fmla="*/ 0 w 306"/>
                <a:gd name="T51" fmla="*/ 0 h 438"/>
                <a:gd name="T52" fmla="*/ 0 w 306"/>
                <a:gd name="T53" fmla="*/ 0 h 438"/>
                <a:gd name="T54" fmla="*/ 0 w 306"/>
                <a:gd name="T55" fmla="*/ 0 h 438"/>
                <a:gd name="T56" fmla="*/ 0 w 306"/>
                <a:gd name="T57" fmla="*/ 0 h 438"/>
                <a:gd name="T58" fmla="*/ 0 w 306"/>
                <a:gd name="T59" fmla="*/ 0 h 438"/>
                <a:gd name="T60" fmla="*/ 0 w 306"/>
                <a:gd name="T61" fmla="*/ 0 h 438"/>
                <a:gd name="T62" fmla="*/ 0 w 306"/>
                <a:gd name="T63" fmla="*/ 0 h 438"/>
                <a:gd name="T64" fmla="*/ 0 w 306"/>
                <a:gd name="T65" fmla="*/ 0 h 438"/>
                <a:gd name="T66" fmla="*/ 0 w 306"/>
                <a:gd name="T67" fmla="*/ 0 h 438"/>
                <a:gd name="T68" fmla="*/ 0 w 306"/>
                <a:gd name="T69" fmla="*/ 0 h 438"/>
                <a:gd name="T70" fmla="*/ 0 w 306"/>
                <a:gd name="T71" fmla="*/ 0 h 438"/>
                <a:gd name="T72" fmla="*/ 0 w 306"/>
                <a:gd name="T73" fmla="*/ 0 h 438"/>
                <a:gd name="T74" fmla="*/ 0 w 306"/>
                <a:gd name="T75" fmla="*/ 0 h 438"/>
                <a:gd name="T76" fmla="*/ 0 w 306"/>
                <a:gd name="T77" fmla="*/ 0 h 438"/>
                <a:gd name="T78" fmla="*/ 0 w 306"/>
                <a:gd name="T79" fmla="*/ 0 h 438"/>
                <a:gd name="T80" fmla="*/ 0 w 306"/>
                <a:gd name="T81" fmla="*/ 0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7" name="AutoShape 80" descr="© INSCALE GmbH, 15.06.2010"/>
            <p:cNvSpPr>
              <a:spLocks/>
            </p:cNvSpPr>
            <p:nvPr/>
          </p:nvSpPr>
          <p:spPr bwMode="gray">
            <a:xfrm>
              <a:off x="7744242" y="3082954"/>
              <a:ext cx="223732" cy="169442"/>
            </a:xfrm>
            <a:custGeom>
              <a:avLst/>
              <a:gdLst>
                <a:gd name="T0" fmla="*/ 0 w 690"/>
                <a:gd name="T1" fmla="*/ 0 h 528"/>
                <a:gd name="T2" fmla="*/ 0 w 690"/>
                <a:gd name="T3" fmla="*/ 0 h 528"/>
                <a:gd name="T4" fmla="*/ 0 w 690"/>
                <a:gd name="T5" fmla="*/ 0 h 528"/>
                <a:gd name="T6" fmla="*/ 0 w 690"/>
                <a:gd name="T7" fmla="*/ 0 h 528"/>
                <a:gd name="T8" fmla="*/ 0 w 690"/>
                <a:gd name="T9" fmla="*/ 0 h 528"/>
                <a:gd name="T10" fmla="*/ 0 w 690"/>
                <a:gd name="T11" fmla="*/ 0 h 528"/>
                <a:gd name="T12" fmla="*/ 0 w 690"/>
                <a:gd name="T13" fmla="*/ 0 h 528"/>
                <a:gd name="T14" fmla="*/ 0 w 690"/>
                <a:gd name="T15" fmla="*/ 0 h 528"/>
                <a:gd name="T16" fmla="*/ 0 w 690"/>
                <a:gd name="T17" fmla="*/ 0 h 528"/>
                <a:gd name="T18" fmla="*/ 0 w 690"/>
                <a:gd name="T19" fmla="*/ 0 h 528"/>
                <a:gd name="T20" fmla="*/ 0 w 690"/>
                <a:gd name="T21" fmla="*/ 0 h 528"/>
                <a:gd name="T22" fmla="*/ 0 w 690"/>
                <a:gd name="T23" fmla="*/ 0 h 528"/>
                <a:gd name="T24" fmla="*/ 0 w 690"/>
                <a:gd name="T25" fmla="*/ 0 h 528"/>
                <a:gd name="T26" fmla="*/ 0 w 690"/>
                <a:gd name="T27" fmla="*/ 0 h 528"/>
                <a:gd name="T28" fmla="*/ 0 w 690"/>
                <a:gd name="T29" fmla="*/ 0 h 528"/>
                <a:gd name="T30" fmla="*/ 0 w 690"/>
                <a:gd name="T31" fmla="*/ 0 h 528"/>
                <a:gd name="T32" fmla="*/ 0 w 690"/>
                <a:gd name="T33" fmla="*/ 0 h 528"/>
                <a:gd name="T34" fmla="*/ 0 w 690"/>
                <a:gd name="T35" fmla="*/ 0 h 528"/>
                <a:gd name="T36" fmla="*/ 0 w 690"/>
                <a:gd name="T37" fmla="*/ 0 h 528"/>
                <a:gd name="T38" fmla="*/ 0 w 690"/>
                <a:gd name="T39" fmla="*/ 0 h 528"/>
                <a:gd name="T40" fmla="*/ 0 w 690"/>
                <a:gd name="T41" fmla="*/ 0 h 528"/>
                <a:gd name="T42" fmla="*/ 0 w 690"/>
                <a:gd name="T43" fmla="*/ 0 h 528"/>
                <a:gd name="T44" fmla="*/ 0 w 690"/>
                <a:gd name="T45" fmla="*/ 0 h 528"/>
                <a:gd name="T46" fmla="*/ 0 w 690"/>
                <a:gd name="T47" fmla="*/ 0 h 528"/>
                <a:gd name="T48" fmla="*/ 0 w 690"/>
                <a:gd name="T49" fmla="*/ 0 h 528"/>
                <a:gd name="T50" fmla="*/ 0 w 690"/>
                <a:gd name="T51" fmla="*/ 0 h 528"/>
                <a:gd name="T52" fmla="*/ 0 w 690"/>
                <a:gd name="T53" fmla="*/ 0 h 528"/>
                <a:gd name="T54" fmla="*/ 0 w 690"/>
                <a:gd name="T55" fmla="*/ 0 h 528"/>
                <a:gd name="T56" fmla="*/ 0 w 690"/>
                <a:gd name="T57" fmla="*/ 0 h 528"/>
                <a:gd name="T58" fmla="*/ 0 w 690"/>
                <a:gd name="T59" fmla="*/ 0 h 528"/>
                <a:gd name="T60" fmla="*/ 0 w 690"/>
                <a:gd name="T61" fmla="*/ 0 h 528"/>
                <a:gd name="T62" fmla="*/ 0 w 690"/>
                <a:gd name="T63" fmla="*/ 0 h 528"/>
                <a:gd name="T64" fmla="*/ 0 w 690"/>
                <a:gd name="T65" fmla="*/ 0 h 528"/>
                <a:gd name="T66" fmla="*/ 0 w 690"/>
                <a:gd name="T67" fmla="*/ 0 h 528"/>
                <a:gd name="T68" fmla="*/ 0 w 690"/>
                <a:gd name="T69" fmla="*/ 0 h 528"/>
                <a:gd name="T70" fmla="*/ 0 w 690"/>
                <a:gd name="T71" fmla="*/ 0 h 528"/>
                <a:gd name="T72" fmla="*/ 0 w 690"/>
                <a:gd name="T73" fmla="*/ 0 h 528"/>
                <a:gd name="T74" fmla="*/ 0 w 690"/>
                <a:gd name="T75" fmla="*/ 0 h 528"/>
                <a:gd name="T76" fmla="*/ 0 w 690"/>
                <a:gd name="T77" fmla="*/ 0 h 528"/>
                <a:gd name="T78" fmla="*/ 0 w 690"/>
                <a:gd name="T79" fmla="*/ 0 h 528"/>
                <a:gd name="T80" fmla="*/ 0 w 690"/>
                <a:gd name="T81" fmla="*/ 0 h 528"/>
                <a:gd name="T82" fmla="*/ 0 w 690"/>
                <a:gd name="T83" fmla="*/ 0 h 528"/>
                <a:gd name="T84" fmla="*/ 0 w 690"/>
                <a:gd name="T85" fmla="*/ 0 h 528"/>
                <a:gd name="T86" fmla="*/ 0 w 690"/>
                <a:gd name="T87" fmla="*/ 0 h 528"/>
                <a:gd name="T88" fmla="*/ 0 w 690"/>
                <a:gd name="T89" fmla="*/ 0 h 528"/>
                <a:gd name="T90" fmla="*/ 0 w 690"/>
                <a:gd name="T91" fmla="*/ 0 h 528"/>
                <a:gd name="T92" fmla="*/ 0 w 690"/>
                <a:gd name="T93" fmla="*/ 0 h 528"/>
                <a:gd name="T94" fmla="*/ 0 w 690"/>
                <a:gd name="T95" fmla="*/ 0 h 528"/>
                <a:gd name="T96" fmla="*/ 0 w 690"/>
                <a:gd name="T97" fmla="*/ 0 h 528"/>
                <a:gd name="T98" fmla="*/ 0 w 690"/>
                <a:gd name="T99" fmla="*/ 0 h 528"/>
                <a:gd name="T100" fmla="*/ 0 w 690"/>
                <a:gd name="T101" fmla="*/ 0 h 528"/>
                <a:gd name="T102" fmla="*/ 0 w 690"/>
                <a:gd name="T103" fmla="*/ 0 h 528"/>
                <a:gd name="T104" fmla="*/ 0 w 690"/>
                <a:gd name="T105" fmla="*/ 0 h 528"/>
                <a:gd name="T106" fmla="*/ 0 w 690"/>
                <a:gd name="T107" fmla="*/ 0 h 528"/>
                <a:gd name="T108" fmla="*/ 0 w 690"/>
                <a:gd name="T109" fmla="*/ 0 h 528"/>
                <a:gd name="T110" fmla="*/ 0 w 690"/>
                <a:gd name="T111" fmla="*/ 0 h 528"/>
                <a:gd name="T112" fmla="*/ 0 w 690"/>
                <a:gd name="T113" fmla="*/ 0 h 528"/>
                <a:gd name="T114" fmla="*/ 0 w 690"/>
                <a:gd name="T115" fmla="*/ 0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chemeClr val="accent4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9" name="Laos" descr="© INSCALE GmbH, 15.06.2010"/>
            <p:cNvSpPr>
              <a:spLocks/>
            </p:cNvSpPr>
            <p:nvPr/>
          </p:nvSpPr>
          <p:spPr bwMode="gray">
            <a:xfrm>
              <a:off x="7479600" y="2690963"/>
              <a:ext cx="195605" cy="223814"/>
            </a:xfrm>
            <a:custGeom>
              <a:avLst/>
              <a:gdLst>
                <a:gd name="T0" fmla="*/ 0 w 600"/>
                <a:gd name="T1" fmla="*/ 0 h 696"/>
                <a:gd name="T2" fmla="*/ 0 w 600"/>
                <a:gd name="T3" fmla="*/ 0 h 696"/>
                <a:gd name="T4" fmla="*/ 0 w 600"/>
                <a:gd name="T5" fmla="*/ 0 h 696"/>
                <a:gd name="T6" fmla="*/ 0 w 600"/>
                <a:gd name="T7" fmla="*/ 0 h 696"/>
                <a:gd name="T8" fmla="*/ 0 w 600"/>
                <a:gd name="T9" fmla="*/ 0 h 696"/>
                <a:gd name="T10" fmla="*/ 0 w 600"/>
                <a:gd name="T11" fmla="*/ 0 h 696"/>
                <a:gd name="T12" fmla="*/ 0 w 600"/>
                <a:gd name="T13" fmla="*/ 0 h 696"/>
                <a:gd name="T14" fmla="*/ 0 w 600"/>
                <a:gd name="T15" fmla="*/ 0 h 696"/>
                <a:gd name="T16" fmla="*/ 0 w 600"/>
                <a:gd name="T17" fmla="*/ 0 h 696"/>
                <a:gd name="T18" fmla="*/ 0 w 600"/>
                <a:gd name="T19" fmla="*/ 0 h 696"/>
                <a:gd name="T20" fmla="*/ 0 w 600"/>
                <a:gd name="T21" fmla="*/ 0 h 696"/>
                <a:gd name="T22" fmla="*/ 0 w 600"/>
                <a:gd name="T23" fmla="*/ 0 h 696"/>
                <a:gd name="T24" fmla="*/ 0 w 600"/>
                <a:gd name="T25" fmla="*/ 0 h 696"/>
                <a:gd name="T26" fmla="*/ 0 w 600"/>
                <a:gd name="T27" fmla="*/ 0 h 696"/>
                <a:gd name="T28" fmla="*/ 0 w 600"/>
                <a:gd name="T29" fmla="*/ 0 h 696"/>
                <a:gd name="T30" fmla="*/ 0 w 600"/>
                <a:gd name="T31" fmla="*/ 0 h 696"/>
                <a:gd name="T32" fmla="*/ 0 w 600"/>
                <a:gd name="T33" fmla="*/ 0 h 696"/>
                <a:gd name="T34" fmla="*/ 0 w 600"/>
                <a:gd name="T35" fmla="*/ 0 h 696"/>
                <a:gd name="T36" fmla="*/ 0 w 600"/>
                <a:gd name="T37" fmla="*/ 0 h 696"/>
                <a:gd name="T38" fmla="*/ 0 w 600"/>
                <a:gd name="T39" fmla="*/ 0 h 696"/>
                <a:gd name="T40" fmla="*/ 0 w 600"/>
                <a:gd name="T41" fmla="*/ 0 h 696"/>
                <a:gd name="T42" fmla="*/ 0 w 600"/>
                <a:gd name="T43" fmla="*/ 0 h 696"/>
                <a:gd name="T44" fmla="*/ 0 w 600"/>
                <a:gd name="T45" fmla="*/ 0 h 696"/>
                <a:gd name="T46" fmla="*/ 0 w 600"/>
                <a:gd name="T47" fmla="*/ 0 h 696"/>
                <a:gd name="T48" fmla="*/ 0 w 600"/>
                <a:gd name="T49" fmla="*/ 0 h 696"/>
                <a:gd name="T50" fmla="*/ 0 w 600"/>
                <a:gd name="T51" fmla="*/ 0 h 696"/>
                <a:gd name="T52" fmla="*/ 0 w 600"/>
                <a:gd name="T53" fmla="*/ 0 h 696"/>
                <a:gd name="T54" fmla="*/ 0 w 600"/>
                <a:gd name="T55" fmla="*/ 0 h 696"/>
                <a:gd name="T56" fmla="*/ 0 w 600"/>
                <a:gd name="T57" fmla="*/ 0 h 696"/>
                <a:gd name="T58" fmla="*/ 0 w 600"/>
                <a:gd name="T59" fmla="*/ 0 h 696"/>
                <a:gd name="T60" fmla="*/ 0 w 600"/>
                <a:gd name="T61" fmla="*/ 0 h 696"/>
                <a:gd name="T62" fmla="*/ 0 w 600"/>
                <a:gd name="T63" fmla="*/ 0 h 696"/>
                <a:gd name="T64" fmla="*/ 0 w 600"/>
                <a:gd name="T65" fmla="*/ 0 h 696"/>
                <a:gd name="T66" fmla="*/ 0 w 600"/>
                <a:gd name="T67" fmla="*/ 0 h 696"/>
                <a:gd name="T68" fmla="*/ 0 w 600"/>
                <a:gd name="T69" fmla="*/ 0 h 696"/>
                <a:gd name="T70" fmla="*/ 0 w 600"/>
                <a:gd name="T71" fmla="*/ 0 h 696"/>
                <a:gd name="T72" fmla="*/ 0 w 600"/>
                <a:gd name="T73" fmla="*/ 0 h 696"/>
                <a:gd name="T74" fmla="*/ 0 w 600"/>
                <a:gd name="T75" fmla="*/ 0 h 696"/>
                <a:gd name="T76" fmla="*/ 0 w 600"/>
                <a:gd name="T77" fmla="*/ 0 h 696"/>
                <a:gd name="T78" fmla="*/ 0 w 600"/>
                <a:gd name="T79" fmla="*/ 0 h 696"/>
                <a:gd name="T80" fmla="*/ 0 w 600"/>
                <a:gd name="T81" fmla="*/ 0 h 696"/>
                <a:gd name="T82" fmla="*/ 0 w 600"/>
                <a:gd name="T83" fmla="*/ 0 h 696"/>
                <a:gd name="T84" fmla="*/ 0 w 600"/>
                <a:gd name="T85" fmla="*/ 0 h 696"/>
                <a:gd name="T86" fmla="*/ 0 w 600"/>
                <a:gd name="T87" fmla="*/ 0 h 696"/>
                <a:gd name="T88" fmla="*/ 0 w 600"/>
                <a:gd name="T89" fmla="*/ 0 h 696"/>
                <a:gd name="T90" fmla="*/ 0 w 600"/>
                <a:gd name="T91" fmla="*/ 0 h 696"/>
                <a:gd name="T92" fmla="*/ 0 w 600"/>
                <a:gd name="T93" fmla="*/ 0 h 696"/>
                <a:gd name="T94" fmla="*/ 0 w 600"/>
                <a:gd name="T95" fmla="*/ 0 h 696"/>
                <a:gd name="T96" fmla="*/ 0 w 600"/>
                <a:gd name="T97" fmla="*/ 0 h 696"/>
                <a:gd name="T98" fmla="*/ 0 w 600"/>
                <a:gd name="T99" fmla="*/ 0 h 696"/>
                <a:gd name="T100" fmla="*/ 0 w 600"/>
                <a:gd name="T101" fmla="*/ 0 h 696"/>
                <a:gd name="T102" fmla="*/ 0 w 600"/>
                <a:gd name="T103" fmla="*/ 0 h 696"/>
                <a:gd name="T104" fmla="*/ 0 w 600"/>
                <a:gd name="T105" fmla="*/ 0 h 696"/>
                <a:gd name="T106" fmla="*/ 0 w 600"/>
                <a:gd name="T107" fmla="*/ 0 h 696"/>
                <a:gd name="T108" fmla="*/ 0 w 600"/>
                <a:gd name="T109" fmla="*/ 0 h 696"/>
                <a:gd name="T110" fmla="*/ 0 w 600"/>
                <a:gd name="T111" fmla="*/ 0 h 696"/>
                <a:gd name="T112" fmla="*/ 0 w 600"/>
                <a:gd name="T113" fmla="*/ 0 h 696"/>
                <a:gd name="T114" fmla="*/ 0 w 600"/>
                <a:gd name="T115" fmla="*/ 0 h 696"/>
                <a:gd name="T116" fmla="*/ 0 w 600"/>
                <a:gd name="T117" fmla="*/ 0 h 696"/>
                <a:gd name="T118" fmla="*/ 0 w 600"/>
                <a:gd name="T119" fmla="*/ 0 h 696"/>
                <a:gd name="T120" fmla="*/ 0 w 600"/>
                <a:gd name="T121" fmla="*/ 0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0" name="Kyrgyzstan" descr="© INSCALE GmbH, 15.06.2010"/>
            <p:cNvSpPr>
              <a:spLocks/>
            </p:cNvSpPr>
            <p:nvPr/>
          </p:nvSpPr>
          <p:spPr bwMode="gray">
            <a:xfrm>
              <a:off x="6701013" y="2159877"/>
              <a:ext cx="218618" cy="99894"/>
            </a:xfrm>
            <a:custGeom>
              <a:avLst/>
              <a:gdLst>
                <a:gd name="T0" fmla="*/ 0 w 672"/>
                <a:gd name="T1" fmla="*/ 0 h 312"/>
                <a:gd name="T2" fmla="*/ 0 w 672"/>
                <a:gd name="T3" fmla="*/ 0 h 312"/>
                <a:gd name="T4" fmla="*/ 0 w 672"/>
                <a:gd name="T5" fmla="*/ 0 h 312"/>
                <a:gd name="T6" fmla="*/ 0 w 672"/>
                <a:gd name="T7" fmla="*/ 0 h 312"/>
                <a:gd name="T8" fmla="*/ 0 w 672"/>
                <a:gd name="T9" fmla="*/ 0 h 312"/>
                <a:gd name="T10" fmla="*/ 0 w 672"/>
                <a:gd name="T11" fmla="*/ 0 h 312"/>
                <a:gd name="T12" fmla="*/ 0 w 672"/>
                <a:gd name="T13" fmla="*/ 0 h 312"/>
                <a:gd name="T14" fmla="*/ 0 w 672"/>
                <a:gd name="T15" fmla="*/ 0 h 312"/>
                <a:gd name="T16" fmla="*/ 0 w 672"/>
                <a:gd name="T17" fmla="*/ 0 h 312"/>
                <a:gd name="T18" fmla="*/ 0 w 672"/>
                <a:gd name="T19" fmla="*/ 0 h 312"/>
                <a:gd name="T20" fmla="*/ 0 w 672"/>
                <a:gd name="T21" fmla="*/ 0 h 312"/>
                <a:gd name="T22" fmla="*/ 0 w 672"/>
                <a:gd name="T23" fmla="*/ 0 h 312"/>
                <a:gd name="T24" fmla="*/ 0 w 672"/>
                <a:gd name="T25" fmla="*/ 0 h 312"/>
                <a:gd name="T26" fmla="*/ 0 w 672"/>
                <a:gd name="T27" fmla="*/ 0 h 312"/>
                <a:gd name="T28" fmla="*/ 0 w 672"/>
                <a:gd name="T29" fmla="*/ 0 h 312"/>
                <a:gd name="T30" fmla="*/ 0 w 672"/>
                <a:gd name="T31" fmla="*/ 0 h 312"/>
                <a:gd name="T32" fmla="*/ 0 w 672"/>
                <a:gd name="T33" fmla="*/ 0 h 312"/>
                <a:gd name="T34" fmla="*/ 0 w 672"/>
                <a:gd name="T35" fmla="*/ 0 h 312"/>
                <a:gd name="T36" fmla="*/ 0 w 672"/>
                <a:gd name="T37" fmla="*/ 0 h 312"/>
                <a:gd name="T38" fmla="*/ 0 w 672"/>
                <a:gd name="T39" fmla="*/ 0 h 312"/>
                <a:gd name="T40" fmla="*/ 0 w 672"/>
                <a:gd name="T41" fmla="*/ 0 h 312"/>
                <a:gd name="T42" fmla="*/ 0 w 672"/>
                <a:gd name="T43" fmla="*/ 0 h 312"/>
                <a:gd name="T44" fmla="*/ 0 w 672"/>
                <a:gd name="T45" fmla="*/ 0 h 312"/>
                <a:gd name="T46" fmla="*/ 0 w 672"/>
                <a:gd name="T47" fmla="*/ 0 h 312"/>
                <a:gd name="T48" fmla="*/ 0 w 672"/>
                <a:gd name="T49" fmla="*/ 0 h 312"/>
                <a:gd name="T50" fmla="*/ 0 w 672"/>
                <a:gd name="T51" fmla="*/ 0 h 312"/>
                <a:gd name="T52" fmla="*/ 0 w 672"/>
                <a:gd name="T53" fmla="*/ 0 h 312"/>
                <a:gd name="T54" fmla="*/ 0 w 672"/>
                <a:gd name="T55" fmla="*/ 0 h 312"/>
                <a:gd name="T56" fmla="*/ 0 w 672"/>
                <a:gd name="T57" fmla="*/ 0 h 312"/>
                <a:gd name="T58" fmla="*/ 0 w 672"/>
                <a:gd name="T59" fmla="*/ 0 h 312"/>
                <a:gd name="T60" fmla="*/ 0 w 672"/>
                <a:gd name="T61" fmla="*/ 0 h 312"/>
                <a:gd name="T62" fmla="*/ 0 w 672"/>
                <a:gd name="T63" fmla="*/ 0 h 312"/>
                <a:gd name="T64" fmla="*/ 0 w 672"/>
                <a:gd name="T65" fmla="*/ 0 h 312"/>
                <a:gd name="T66" fmla="*/ 0 w 672"/>
                <a:gd name="T67" fmla="*/ 0 h 312"/>
                <a:gd name="T68" fmla="*/ 0 w 672"/>
                <a:gd name="T69" fmla="*/ 0 h 312"/>
                <a:gd name="T70" fmla="*/ 0 w 672"/>
                <a:gd name="T71" fmla="*/ 0 h 312"/>
                <a:gd name="T72" fmla="*/ 0 w 672"/>
                <a:gd name="T73" fmla="*/ 0 h 312"/>
                <a:gd name="T74" fmla="*/ 0 w 672"/>
                <a:gd name="T75" fmla="*/ 0 h 312"/>
                <a:gd name="T76" fmla="*/ 0 w 672"/>
                <a:gd name="T77" fmla="*/ 0 h 312"/>
                <a:gd name="T78" fmla="*/ 0 w 672"/>
                <a:gd name="T79" fmla="*/ 0 h 312"/>
                <a:gd name="T80" fmla="*/ 0 w 672"/>
                <a:gd name="T81" fmla="*/ 0 h 312"/>
                <a:gd name="T82" fmla="*/ 0 w 672"/>
                <a:gd name="T83" fmla="*/ 0 h 312"/>
                <a:gd name="T84" fmla="*/ 0 w 672"/>
                <a:gd name="T85" fmla="*/ 0 h 312"/>
                <a:gd name="T86" fmla="*/ 0 w 672"/>
                <a:gd name="T87" fmla="*/ 0 h 312"/>
                <a:gd name="T88" fmla="*/ 0 w 672"/>
                <a:gd name="T89" fmla="*/ 0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2" name="Korea, South" descr="© INSCALE GmbH, 15.06.2010"/>
            <p:cNvSpPr>
              <a:spLocks noEditPoints="1"/>
            </p:cNvSpPr>
            <p:nvPr/>
          </p:nvSpPr>
          <p:spPr bwMode="gray">
            <a:xfrm>
              <a:off x="7944962" y="2277474"/>
              <a:ext cx="88214" cy="136565"/>
            </a:xfrm>
            <a:custGeom>
              <a:avLst/>
              <a:gdLst>
                <a:gd name="T0" fmla="*/ 0 w 276"/>
                <a:gd name="T1" fmla="*/ 0 h 426"/>
                <a:gd name="T2" fmla="*/ 0 w 276"/>
                <a:gd name="T3" fmla="*/ 0 h 426"/>
                <a:gd name="T4" fmla="*/ 0 w 276"/>
                <a:gd name="T5" fmla="*/ 0 h 426"/>
                <a:gd name="T6" fmla="*/ 0 w 276"/>
                <a:gd name="T7" fmla="*/ 0 h 426"/>
                <a:gd name="T8" fmla="*/ 0 w 276"/>
                <a:gd name="T9" fmla="*/ 0 h 426"/>
                <a:gd name="T10" fmla="*/ 0 w 276"/>
                <a:gd name="T11" fmla="*/ 0 h 426"/>
                <a:gd name="T12" fmla="*/ 0 w 276"/>
                <a:gd name="T13" fmla="*/ 0 h 426"/>
                <a:gd name="T14" fmla="*/ 0 w 276"/>
                <a:gd name="T15" fmla="*/ 0 h 426"/>
                <a:gd name="T16" fmla="*/ 0 w 276"/>
                <a:gd name="T17" fmla="*/ 0 h 426"/>
                <a:gd name="T18" fmla="*/ 0 w 276"/>
                <a:gd name="T19" fmla="*/ 0 h 426"/>
                <a:gd name="T20" fmla="*/ 0 w 276"/>
                <a:gd name="T21" fmla="*/ 0 h 426"/>
                <a:gd name="T22" fmla="*/ 0 w 276"/>
                <a:gd name="T23" fmla="*/ 0 h 426"/>
                <a:gd name="T24" fmla="*/ 0 w 276"/>
                <a:gd name="T25" fmla="*/ 0 h 426"/>
                <a:gd name="T26" fmla="*/ 0 w 276"/>
                <a:gd name="T27" fmla="*/ 0 h 426"/>
                <a:gd name="T28" fmla="*/ 0 w 276"/>
                <a:gd name="T29" fmla="*/ 0 h 426"/>
                <a:gd name="T30" fmla="*/ 0 w 276"/>
                <a:gd name="T31" fmla="*/ 0 h 426"/>
                <a:gd name="T32" fmla="*/ 0 w 276"/>
                <a:gd name="T33" fmla="*/ 0 h 426"/>
                <a:gd name="T34" fmla="*/ 0 w 276"/>
                <a:gd name="T35" fmla="*/ 0 h 426"/>
                <a:gd name="T36" fmla="*/ 0 w 276"/>
                <a:gd name="T37" fmla="*/ 0 h 426"/>
                <a:gd name="T38" fmla="*/ 0 w 276"/>
                <a:gd name="T39" fmla="*/ 0 h 426"/>
                <a:gd name="T40" fmla="*/ 0 w 276"/>
                <a:gd name="T41" fmla="*/ 0 h 426"/>
                <a:gd name="T42" fmla="*/ 0 w 276"/>
                <a:gd name="T43" fmla="*/ 0 h 426"/>
                <a:gd name="T44" fmla="*/ 0 w 276"/>
                <a:gd name="T45" fmla="*/ 0 h 426"/>
                <a:gd name="T46" fmla="*/ 0 w 276"/>
                <a:gd name="T47" fmla="*/ 0 h 426"/>
                <a:gd name="T48" fmla="*/ 0 w 276"/>
                <a:gd name="T49" fmla="*/ 0 h 426"/>
                <a:gd name="T50" fmla="*/ 0 w 276"/>
                <a:gd name="T51" fmla="*/ 0 h 426"/>
                <a:gd name="T52" fmla="*/ 0 w 276"/>
                <a:gd name="T53" fmla="*/ 0 h 426"/>
                <a:gd name="T54" fmla="*/ 0 w 276"/>
                <a:gd name="T55" fmla="*/ 0 h 426"/>
                <a:gd name="T56" fmla="*/ 0 w 276"/>
                <a:gd name="T57" fmla="*/ 0 h 426"/>
                <a:gd name="T58" fmla="*/ 0 w 276"/>
                <a:gd name="T59" fmla="*/ 0 h 426"/>
                <a:gd name="T60" fmla="*/ 0 w 276"/>
                <a:gd name="T61" fmla="*/ 0 h 426"/>
                <a:gd name="T62" fmla="*/ 0 w 276"/>
                <a:gd name="T63" fmla="*/ 0 h 426"/>
                <a:gd name="T64" fmla="*/ 0 w 276"/>
                <a:gd name="T65" fmla="*/ 0 h 426"/>
                <a:gd name="T66" fmla="*/ 0 w 276"/>
                <a:gd name="T67" fmla="*/ 0 h 426"/>
                <a:gd name="T68" fmla="*/ 0 w 276"/>
                <a:gd name="T69" fmla="*/ 0 h 426"/>
                <a:gd name="T70" fmla="*/ 0 w 276"/>
                <a:gd name="T71" fmla="*/ 0 h 426"/>
                <a:gd name="T72" fmla="*/ 0 w 276"/>
                <a:gd name="T73" fmla="*/ 0 h 426"/>
                <a:gd name="T74" fmla="*/ 0 w 276"/>
                <a:gd name="T75" fmla="*/ 0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3" name="Korea, North" descr="© INSCALE GmbH, 15.06.2010"/>
            <p:cNvSpPr>
              <a:spLocks/>
            </p:cNvSpPr>
            <p:nvPr/>
          </p:nvSpPr>
          <p:spPr bwMode="gray">
            <a:xfrm>
              <a:off x="7870811" y="2164935"/>
              <a:ext cx="106112" cy="134036"/>
            </a:xfrm>
            <a:custGeom>
              <a:avLst/>
              <a:gdLst>
                <a:gd name="T0" fmla="*/ 0 w 330"/>
                <a:gd name="T1" fmla="*/ 0 h 420"/>
                <a:gd name="T2" fmla="*/ 0 w 330"/>
                <a:gd name="T3" fmla="*/ 0 h 420"/>
                <a:gd name="T4" fmla="*/ 0 w 330"/>
                <a:gd name="T5" fmla="*/ 0 h 420"/>
                <a:gd name="T6" fmla="*/ 0 w 330"/>
                <a:gd name="T7" fmla="*/ 0 h 420"/>
                <a:gd name="T8" fmla="*/ 0 w 330"/>
                <a:gd name="T9" fmla="*/ 0 h 420"/>
                <a:gd name="T10" fmla="*/ 0 w 330"/>
                <a:gd name="T11" fmla="*/ 0 h 420"/>
                <a:gd name="T12" fmla="*/ 0 w 330"/>
                <a:gd name="T13" fmla="*/ 0 h 420"/>
                <a:gd name="T14" fmla="*/ 0 w 330"/>
                <a:gd name="T15" fmla="*/ 0 h 420"/>
                <a:gd name="T16" fmla="*/ 0 w 330"/>
                <a:gd name="T17" fmla="*/ 0 h 420"/>
                <a:gd name="T18" fmla="*/ 0 w 330"/>
                <a:gd name="T19" fmla="*/ 0 h 420"/>
                <a:gd name="T20" fmla="*/ 0 w 330"/>
                <a:gd name="T21" fmla="*/ 0 h 420"/>
                <a:gd name="T22" fmla="*/ 0 w 330"/>
                <a:gd name="T23" fmla="*/ 0 h 420"/>
                <a:gd name="T24" fmla="*/ 0 w 330"/>
                <a:gd name="T25" fmla="*/ 0 h 420"/>
                <a:gd name="T26" fmla="*/ 0 w 330"/>
                <a:gd name="T27" fmla="*/ 0 h 420"/>
                <a:gd name="T28" fmla="*/ 0 w 330"/>
                <a:gd name="T29" fmla="*/ 0 h 420"/>
                <a:gd name="T30" fmla="*/ 0 w 330"/>
                <a:gd name="T31" fmla="*/ 0 h 420"/>
                <a:gd name="T32" fmla="*/ 0 w 330"/>
                <a:gd name="T33" fmla="*/ 0 h 420"/>
                <a:gd name="T34" fmla="*/ 0 w 330"/>
                <a:gd name="T35" fmla="*/ 0 h 420"/>
                <a:gd name="T36" fmla="*/ 0 w 330"/>
                <a:gd name="T37" fmla="*/ 0 h 420"/>
                <a:gd name="T38" fmla="*/ 0 w 330"/>
                <a:gd name="T39" fmla="*/ 0 h 420"/>
                <a:gd name="T40" fmla="*/ 0 w 330"/>
                <a:gd name="T41" fmla="*/ 0 h 420"/>
                <a:gd name="T42" fmla="*/ 0 w 330"/>
                <a:gd name="T43" fmla="*/ 0 h 420"/>
                <a:gd name="T44" fmla="*/ 0 w 330"/>
                <a:gd name="T45" fmla="*/ 0 h 420"/>
                <a:gd name="T46" fmla="*/ 0 w 330"/>
                <a:gd name="T47" fmla="*/ 0 h 420"/>
                <a:gd name="T48" fmla="*/ 0 w 330"/>
                <a:gd name="T49" fmla="*/ 0 h 420"/>
                <a:gd name="T50" fmla="*/ 0 w 330"/>
                <a:gd name="T51" fmla="*/ 0 h 420"/>
                <a:gd name="T52" fmla="*/ 0 w 330"/>
                <a:gd name="T53" fmla="*/ 0 h 420"/>
                <a:gd name="T54" fmla="*/ 0 w 330"/>
                <a:gd name="T55" fmla="*/ 0 h 420"/>
                <a:gd name="T56" fmla="*/ 0 w 330"/>
                <a:gd name="T57" fmla="*/ 0 h 420"/>
                <a:gd name="T58" fmla="*/ 0 w 330"/>
                <a:gd name="T59" fmla="*/ 0 h 420"/>
                <a:gd name="T60" fmla="*/ 0 w 330"/>
                <a:gd name="T61" fmla="*/ 0 h 420"/>
                <a:gd name="T62" fmla="*/ 0 w 330"/>
                <a:gd name="T63" fmla="*/ 0 h 420"/>
                <a:gd name="T64" fmla="*/ 0 w 330"/>
                <a:gd name="T65" fmla="*/ 0 h 420"/>
                <a:gd name="T66" fmla="*/ 0 w 330"/>
                <a:gd name="T67" fmla="*/ 0 h 420"/>
                <a:gd name="T68" fmla="*/ 0 w 330"/>
                <a:gd name="T69" fmla="*/ 0 h 420"/>
                <a:gd name="T70" fmla="*/ 0 w 330"/>
                <a:gd name="T71" fmla="*/ 0 h 420"/>
                <a:gd name="T72" fmla="*/ 0 w 330"/>
                <a:gd name="T73" fmla="*/ 0 h 420"/>
                <a:gd name="T74" fmla="*/ 0 w 330"/>
                <a:gd name="T75" fmla="*/ 0 h 420"/>
                <a:gd name="T76" fmla="*/ 0 w 330"/>
                <a:gd name="T77" fmla="*/ 0 h 420"/>
                <a:gd name="T78" fmla="*/ 0 w 330"/>
                <a:gd name="T79" fmla="*/ 0 h 420"/>
                <a:gd name="T80" fmla="*/ 0 w 330"/>
                <a:gd name="T81" fmla="*/ 0 h 420"/>
                <a:gd name="T82" fmla="*/ 0 w 330"/>
                <a:gd name="T83" fmla="*/ 0 h 420"/>
                <a:gd name="T84" fmla="*/ 0 w 330"/>
                <a:gd name="T85" fmla="*/ 0 h 420"/>
                <a:gd name="T86" fmla="*/ 0 w 330"/>
                <a:gd name="T87" fmla="*/ 0 h 420"/>
                <a:gd name="T88" fmla="*/ 0 w 330"/>
                <a:gd name="T89" fmla="*/ 0 h 420"/>
                <a:gd name="T90" fmla="*/ 0 w 330"/>
                <a:gd name="T91" fmla="*/ 0 h 420"/>
                <a:gd name="T92" fmla="*/ 0 w 330"/>
                <a:gd name="T93" fmla="*/ 0 h 420"/>
                <a:gd name="T94" fmla="*/ 0 w 330"/>
                <a:gd name="T95" fmla="*/ 0 h 420"/>
                <a:gd name="T96" fmla="*/ 0 w 330"/>
                <a:gd name="T97" fmla="*/ 0 h 420"/>
                <a:gd name="T98" fmla="*/ 0 w 330"/>
                <a:gd name="T99" fmla="*/ 0 h 420"/>
                <a:gd name="T100" fmla="*/ 0 w 330"/>
                <a:gd name="T101" fmla="*/ 0 h 420"/>
                <a:gd name="T102" fmla="*/ 0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8" name="Japan" descr="© INSCALE GmbH, 15.06.2010"/>
            <p:cNvSpPr>
              <a:spLocks noEditPoints="1"/>
            </p:cNvSpPr>
            <p:nvPr/>
          </p:nvSpPr>
          <p:spPr bwMode="gray">
            <a:xfrm>
              <a:off x="7994822" y="2099182"/>
              <a:ext cx="283820" cy="548788"/>
            </a:xfrm>
            <a:custGeom>
              <a:avLst/>
              <a:gdLst>
                <a:gd name="T0" fmla="*/ 0 w 876"/>
                <a:gd name="T1" fmla="*/ 0 h 1710"/>
                <a:gd name="T2" fmla="*/ 0 w 876"/>
                <a:gd name="T3" fmla="*/ 0 h 1710"/>
                <a:gd name="T4" fmla="*/ 0 w 876"/>
                <a:gd name="T5" fmla="*/ 0 h 1710"/>
                <a:gd name="T6" fmla="*/ 0 w 876"/>
                <a:gd name="T7" fmla="*/ 0 h 1710"/>
                <a:gd name="T8" fmla="*/ 0 w 876"/>
                <a:gd name="T9" fmla="*/ 0 h 1710"/>
                <a:gd name="T10" fmla="*/ 0 w 876"/>
                <a:gd name="T11" fmla="*/ 0 h 1710"/>
                <a:gd name="T12" fmla="*/ 0 w 876"/>
                <a:gd name="T13" fmla="*/ 0 h 1710"/>
                <a:gd name="T14" fmla="*/ 0 w 876"/>
                <a:gd name="T15" fmla="*/ 0 h 1710"/>
                <a:gd name="T16" fmla="*/ 0 w 876"/>
                <a:gd name="T17" fmla="*/ 0 h 1710"/>
                <a:gd name="T18" fmla="*/ 0 w 876"/>
                <a:gd name="T19" fmla="*/ 0 h 1710"/>
                <a:gd name="T20" fmla="*/ 0 w 876"/>
                <a:gd name="T21" fmla="*/ 0 h 1710"/>
                <a:gd name="T22" fmla="*/ 0 w 876"/>
                <a:gd name="T23" fmla="*/ 0 h 1710"/>
                <a:gd name="T24" fmla="*/ 0 w 876"/>
                <a:gd name="T25" fmla="*/ 0 h 1710"/>
                <a:gd name="T26" fmla="*/ 0 w 876"/>
                <a:gd name="T27" fmla="*/ 0 h 1710"/>
                <a:gd name="T28" fmla="*/ 0 w 876"/>
                <a:gd name="T29" fmla="*/ 0 h 1710"/>
                <a:gd name="T30" fmla="*/ 0 w 876"/>
                <a:gd name="T31" fmla="*/ 0 h 1710"/>
                <a:gd name="T32" fmla="*/ 0 w 876"/>
                <a:gd name="T33" fmla="*/ 0 h 1710"/>
                <a:gd name="T34" fmla="*/ 0 w 876"/>
                <a:gd name="T35" fmla="*/ 0 h 1710"/>
                <a:gd name="T36" fmla="*/ 0 w 876"/>
                <a:gd name="T37" fmla="*/ 0 h 1710"/>
                <a:gd name="T38" fmla="*/ 0 w 876"/>
                <a:gd name="T39" fmla="*/ 0 h 1710"/>
                <a:gd name="T40" fmla="*/ 0 w 876"/>
                <a:gd name="T41" fmla="*/ 0 h 1710"/>
                <a:gd name="T42" fmla="*/ 0 w 876"/>
                <a:gd name="T43" fmla="*/ 0 h 1710"/>
                <a:gd name="T44" fmla="*/ 0 w 876"/>
                <a:gd name="T45" fmla="*/ 0 h 1710"/>
                <a:gd name="T46" fmla="*/ 0 w 876"/>
                <a:gd name="T47" fmla="*/ 0 h 1710"/>
                <a:gd name="T48" fmla="*/ 0 w 876"/>
                <a:gd name="T49" fmla="*/ 0 h 1710"/>
                <a:gd name="T50" fmla="*/ 0 w 876"/>
                <a:gd name="T51" fmla="*/ 0 h 1710"/>
                <a:gd name="T52" fmla="*/ 0 w 876"/>
                <a:gd name="T53" fmla="*/ 0 h 1710"/>
                <a:gd name="T54" fmla="*/ 0 w 876"/>
                <a:gd name="T55" fmla="*/ 0 h 1710"/>
                <a:gd name="T56" fmla="*/ 0 w 876"/>
                <a:gd name="T57" fmla="*/ 0 h 1710"/>
                <a:gd name="T58" fmla="*/ 0 w 876"/>
                <a:gd name="T59" fmla="*/ 0 h 1710"/>
                <a:gd name="T60" fmla="*/ 0 w 876"/>
                <a:gd name="T61" fmla="*/ 0 h 1710"/>
                <a:gd name="T62" fmla="*/ 0 w 876"/>
                <a:gd name="T63" fmla="*/ 0 h 1710"/>
                <a:gd name="T64" fmla="*/ 0 w 876"/>
                <a:gd name="T65" fmla="*/ 0 h 1710"/>
                <a:gd name="T66" fmla="*/ 0 w 876"/>
                <a:gd name="T67" fmla="*/ 0 h 1710"/>
                <a:gd name="T68" fmla="*/ 0 w 876"/>
                <a:gd name="T69" fmla="*/ 0 h 1710"/>
                <a:gd name="T70" fmla="*/ 0 w 876"/>
                <a:gd name="T71" fmla="*/ 0 h 1710"/>
                <a:gd name="T72" fmla="*/ 0 w 876"/>
                <a:gd name="T73" fmla="*/ 0 h 1710"/>
                <a:gd name="T74" fmla="*/ 0 w 876"/>
                <a:gd name="T75" fmla="*/ 0 h 1710"/>
                <a:gd name="T76" fmla="*/ 0 w 876"/>
                <a:gd name="T77" fmla="*/ 0 h 1710"/>
                <a:gd name="T78" fmla="*/ 0 w 876"/>
                <a:gd name="T79" fmla="*/ 0 h 1710"/>
                <a:gd name="T80" fmla="*/ 0 w 876"/>
                <a:gd name="T81" fmla="*/ 0 h 1710"/>
                <a:gd name="T82" fmla="*/ 0 w 876"/>
                <a:gd name="T83" fmla="*/ 0 h 1710"/>
                <a:gd name="T84" fmla="*/ 0 w 876"/>
                <a:gd name="T85" fmla="*/ 0 h 1710"/>
                <a:gd name="T86" fmla="*/ 0 w 876"/>
                <a:gd name="T87" fmla="*/ 0 h 1710"/>
                <a:gd name="T88" fmla="*/ 0 w 876"/>
                <a:gd name="T89" fmla="*/ 0 h 1710"/>
                <a:gd name="T90" fmla="*/ 0 w 876"/>
                <a:gd name="T91" fmla="*/ 0 h 1710"/>
                <a:gd name="T92" fmla="*/ 0 w 876"/>
                <a:gd name="T93" fmla="*/ 0 h 1710"/>
                <a:gd name="T94" fmla="*/ 0 w 876"/>
                <a:gd name="T95" fmla="*/ 0 h 1710"/>
                <a:gd name="T96" fmla="*/ 0 w 876"/>
                <a:gd name="T97" fmla="*/ 0 h 1710"/>
                <a:gd name="T98" fmla="*/ 0 w 876"/>
                <a:gd name="T99" fmla="*/ 0 h 1710"/>
                <a:gd name="T100" fmla="*/ 0 w 876"/>
                <a:gd name="T101" fmla="*/ 0 h 1710"/>
                <a:gd name="T102" fmla="*/ 0 w 876"/>
                <a:gd name="T103" fmla="*/ 0 h 1710"/>
                <a:gd name="T104" fmla="*/ 0 w 876"/>
                <a:gd name="T105" fmla="*/ 0 h 1710"/>
                <a:gd name="T106" fmla="*/ 0 w 876"/>
                <a:gd name="T107" fmla="*/ 0 h 1710"/>
                <a:gd name="T108" fmla="*/ 0 w 876"/>
                <a:gd name="T109" fmla="*/ 0 h 1710"/>
                <a:gd name="T110" fmla="*/ 0 w 876"/>
                <a:gd name="T111" fmla="*/ 0 h 1710"/>
                <a:gd name="T112" fmla="*/ 0 w 876"/>
                <a:gd name="T113" fmla="*/ 0 h 1710"/>
                <a:gd name="T114" fmla="*/ 0 w 876"/>
                <a:gd name="T115" fmla="*/ 0 h 1710"/>
                <a:gd name="T116" fmla="*/ 0 w 876"/>
                <a:gd name="T117" fmla="*/ 0 h 1710"/>
                <a:gd name="T118" fmla="*/ 0 w 876"/>
                <a:gd name="T119" fmla="*/ 0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C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4" name="Indonesia" descr="© INSCALE GmbH, 15.06.2010"/>
            <p:cNvSpPr>
              <a:spLocks noEditPoints="1"/>
            </p:cNvSpPr>
            <p:nvPr/>
          </p:nvSpPr>
          <p:spPr bwMode="gray">
            <a:xfrm>
              <a:off x="7402892" y="3127211"/>
              <a:ext cx="1058571" cy="417281"/>
            </a:xfrm>
            <a:custGeom>
              <a:avLst/>
              <a:gdLst>
                <a:gd name="T0" fmla="*/ 0 w 3264"/>
                <a:gd name="T1" fmla="*/ 0 h 1302"/>
                <a:gd name="T2" fmla="*/ 0 w 3264"/>
                <a:gd name="T3" fmla="*/ 0 h 1302"/>
                <a:gd name="T4" fmla="*/ 0 w 3264"/>
                <a:gd name="T5" fmla="*/ 0 h 1302"/>
                <a:gd name="T6" fmla="*/ 0 w 3264"/>
                <a:gd name="T7" fmla="*/ 0 h 1302"/>
                <a:gd name="T8" fmla="*/ 0 w 3264"/>
                <a:gd name="T9" fmla="*/ 0 h 1302"/>
                <a:gd name="T10" fmla="*/ 0 w 3264"/>
                <a:gd name="T11" fmla="*/ 0 h 1302"/>
                <a:gd name="T12" fmla="*/ 0 w 3264"/>
                <a:gd name="T13" fmla="*/ 0 h 1302"/>
                <a:gd name="T14" fmla="*/ 0 w 3264"/>
                <a:gd name="T15" fmla="*/ 0 h 1302"/>
                <a:gd name="T16" fmla="*/ 0 w 3264"/>
                <a:gd name="T17" fmla="*/ 0 h 1302"/>
                <a:gd name="T18" fmla="*/ 0 w 3264"/>
                <a:gd name="T19" fmla="*/ 0 h 1302"/>
                <a:gd name="T20" fmla="*/ 0 w 3264"/>
                <a:gd name="T21" fmla="*/ 0 h 1302"/>
                <a:gd name="T22" fmla="*/ 0 w 3264"/>
                <a:gd name="T23" fmla="*/ 0 h 1302"/>
                <a:gd name="T24" fmla="*/ 0 w 3264"/>
                <a:gd name="T25" fmla="*/ 0 h 1302"/>
                <a:gd name="T26" fmla="*/ 0 w 3264"/>
                <a:gd name="T27" fmla="*/ 0 h 1302"/>
                <a:gd name="T28" fmla="*/ 0 w 3264"/>
                <a:gd name="T29" fmla="*/ 0 h 1302"/>
                <a:gd name="T30" fmla="*/ 0 w 3264"/>
                <a:gd name="T31" fmla="*/ 0 h 1302"/>
                <a:gd name="T32" fmla="*/ 0 w 3264"/>
                <a:gd name="T33" fmla="*/ 0 h 1302"/>
                <a:gd name="T34" fmla="*/ 0 w 3264"/>
                <a:gd name="T35" fmla="*/ 0 h 1302"/>
                <a:gd name="T36" fmla="*/ 0 w 3264"/>
                <a:gd name="T37" fmla="*/ 0 h 1302"/>
                <a:gd name="T38" fmla="*/ 0 w 3264"/>
                <a:gd name="T39" fmla="*/ 0 h 1302"/>
                <a:gd name="T40" fmla="*/ 0 w 3264"/>
                <a:gd name="T41" fmla="*/ 0 h 1302"/>
                <a:gd name="T42" fmla="*/ 0 w 3264"/>
                <a:gd name="T43" fmla="*/ 0 h 1302"/>
                <a:gd name="T44" fmla="*/ 0 w 3264"/>
                <a:gd name="T45" fmla="*/ 0 h 1302"/>
                <a:gd name="T46" fmla="*/ 0 w 3264"/>
                <a:gd name="T47" fmla="*/ 0 h 1302"/>
                <a:gd name="T48" fmla="*/ 0 w 3264"/>
                <a:gd name="T49" fmla="*/ 0 h 1302"/>
                <a:gd name="T50" fmla="*/ 0 w 3264"/>
                <a:gd name="T51" fmla="*/ 0 h 1302"/>
                <a:gd name="T52" fmla="*/ 0 w 3264"/>
                <a:gd name="T53" fmla="*/ 0 h 1302"/>
                <a:gd name="T54" fmla="*/ 0 w 3264"/>
                <a:gd name="T55" fmla="*/ 0 h 1302"/>
                <a:gd name="T56" fmla="*/ 0 w 3264"/>
                <a:gd name="T57" fmla="*/ 0 h 1302"/>
                <a:gd name="T58" fmla="*/ 0 w 3264"/>
                <a:gd name="T59" fmla="*/ 0 h 1302"/>
                <a:gd name="T60" fmla="*/ 0 w 3264"/>
                <a:gd name="T61" fmla="*/ 0 h 1302"/>
                <a:gd name="T62" fmla="*/ 0 w 3264"/>
                <a:gd name="T63" fmla="*/ 0 h 1302"/>
                <a:gd name="T64" fmla="*/ 0 w 3264"/>
                <a:gd name="T65" fmla="*/ 0 h 1302"/>
                <a:gd name="T66" fmla="*/ 0 w 3264"/>
                <a:gd name="T67" fmla="*/ 0 h 1302"/>
                <a:gd name="T68" fmla="*/ 0 w 3264"/>
                <a:gd name="T69" fmla="*/ 0 h 1302"/>
                <a:gd name="T70" fmla="*/ 0 w 3264"/>
                <a:gd name="T71" fmla="*/ 0 h 1302"/>
                <a:gd name="T72" fmla="*/ 0 w 3264"/>
                <a:gd name="T73" fmla="*/ 0 h 1302"/>
                <a:gd name="T74" fmla="*/ 0 w 3264"/>
                <a:gd name="T75" fmla="*/ 0 h 1302"/>
                <a:gd name="T76" fmla="*/ 0 w 3264"/>
                <a:gd name="T77" fmla="*/ 0 h 1302"/>
                <a:gd name="T78" fmla="*/ 0 w 3264"/>
                <a:gd name="T79" fmla="*/ 0 h 1302"/>
                <a:gd name="T80" fmla="*/ 0 w 3264"/>
                <a:gd name="T81" fmla="*/ 0 h 1302"/>
                <a:gd name="T82" fmla="*/ 0 w 3264"/>
                <a:gd name="T83" fmla="*/ 0 h 1302"/>
                <a:gd name="T84" fmla="*/ 0 w 3264"/>
                <a:gd name="T85" fmla="*/ 0 h 1302"/>
                <a:gd name="T86" fmla="*/ 0 w 3264"/>
                <a:gd name="T87" fmla="*/ 0 h 1302"/>
                <a:gd name="T88" fmla="*/ 0 w 3264"/>
                <a:gd name="T89" fmla="*/ 0 h 1302"/>
                <a:gd name="T90" fmla="*/ 0 w 3264"/>
                <a:gd name="T91" fmla="*/ 0 h 1302"/>
                <a:gd name="T92" fmla="*/ 0 w 3264"/>
                <a:gd name="T93" fmla="*/ 0 h 1302"/>
                <a:gd name="T94" fmla="*/ 0 w 3264"/>
                <a:gd name="T95" fmla="*/ 0 h 1302"/>
                <a:gd name="T96" fmla="*/ 0 w 3264"/>
                <a:gd name="T97" fmla="*/ 0 h 1302"/>
                <a:gd name="T98" fmla="*/ 0 w 3264"/>
                <a:gd name="T99" fmla="*/ 0 h 1302"/>
                <a:gd name="T100" fmla="*/ 0 w 3264"/>
                <a:gd name="T101" fmla="*/ 0 h 1302"/>
                <a:gd name="T102" fmla="*/ 0 w 3264"/>
                <a:gd name="T103" fmla="*/ 0 h 1302"/>
                <a:gd name="T104" fmla="*/ 0 w 3264"/>
                <a:gd name="T105" fmla="*/ 0 h 1302"/>
                <a:gd name="T106" fmla="*/ 0 w 3264"/>
                <a:gd name="T107" fmla="*/ 0 h 1302"/>
                <a:gd name="T108" fmla="*/ 0 w 3264"/>
                <a:gd name="T109" fmla="*/ 0 h 1302"/>
                <a:gd name="T110" fmla="*/ 0 w 3264"/>
                <a:gd name="T111" fmla="*/ 0 h 1302"/>
                <a:gd name="T112" fmla="*/ 0 w 3264"/>
                <a:gd name="T113" fmla="*/ 0 h 1302"/>
                <a:gd name="T114" fmla="*/ 0 w 3264"/>
                <a:gd name="T115" fmla="*/ 0 h 1302"/>
                <a:gd name="T116" fmla="*/ 0 w 3264"/>
                <a:gd name="T117" fmla="*/ 0 h 1302"/>
                <a:gd name="T118" fmla="*/ 0 w 3264"/>
                <a:gd name="T119" fmla="*/ 0 h 1302"/>
                <a:gd name="T120" fmla="*/ 0 w 3264"/>
                <a:gd name="T121" fmla="*/ 0 h 1302"/>
                <a:gd name="T122" fmla="*/ 0 w 3264"/>
                <a:gd name="T123" fmla="*/ 0 h 1302"/>
                <a:gd name="T124" fmla="*/ 0 w 3264"/>
                <a:gd name="T125" fmla="*/ 0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5" name="India" descr="© INSCALE GmbH, 15.06.2010"/>
            <p:cNvSpPr>
              <a:spLocks noEditPoints="1"/>
            </p:cNvSpPr>
            <p:nvPr/>
          </p:nvSpPr>
          <p:spPr bwMode="gray">
            <a:xfrm>
              <a:off x="6754709" y="2343228"/>
              <a:ext cx="634120" cy="756164"/>
            </a:xfrm>
            <a:custGeom>
              <a:avLst/>
              <a:gdLst>
                <a:gd name="T0" fmla="*/ 0 w 1956"/>
                <a:gd name="T1" fmla="*/ 0 h 2358"/>
                <a:gd name="T2" fmla="*/ 0 w 1956"/>
                <a:gd name="T3" fmla="*/ 0 h 2358"/>
                <a:gd name="T4" fmla="*/ 0 w 1956"/>
                <a:gd name="T5" fmla="*/ 0 h 2358"/>
                <a:gd name="T6" fmla="*/ 0 w 1956"/>
                <a:gd name="T7" fmla="*/ 0 h 2358"/>
                <a:gd name="T8" fmla="*/ 0 w 1956"/>
                <a:gd name="T9" fmla="*/ 0 h 2358"/>
                <a:gd name="T10" fmla="*/ 0 w 1956"/>
                <a:gd name="T11" fmla="*/ 0 h 2358"/>
                <a:gd name="T12" fmla="*/ 0 w 1956"/>
                <a:gd name="T13" fmla="*/ 0 h 2358"/>
                <a:gd name="T14" fmla="*/ 0 w 1956"/>
                <a:gd name="T15" fmla="*/ 0 h 2358"/>
                <a:gd name="T16" fmla="*/ 0 w 1956"/>
                <a:gd name="T17" fmla="*/ 0 h 2358"/>
                <a:gd name="T18" fmla="*/ 0 w 1956"/>
                <a:gd name="T19" fmla="*/ 0 h 2358"/>
                <a:gd name="T20" fmla="*/ 0 w 1956"/>
                <a:gd name="T21" fmla="*/ 0 h 2358"/>
                <a:gd name="T22" fmla="*/ 0 w 1956"/>
                <a:gd name="T23" fmla="*/ 0 h 2358"/>
                <a:gd name="T24" fmla="*/ 0 w 1956"/>
                <a:gd name="T25" fmla="*/ 0 h 2358"/>
                <a:gd name="T26" fmla="*/ 0 w 1956"/>
                <a:gd name="T27" fmla="*/ 0 h 2358"/>
                <a:gd name="T28" fmla="*/ 0 w 1956"/>
                <a:gd name="T29" fmla="*/ 0 h 2358"/>
                <a:gd name="T30" fmla="*/ 0 w 1956"/>
                <a:gd name="T31" fmla="*/ 0 h 2358"/>
                <a:gd name="T32" fmla="*/ 0 w 1956"/>
                <a:gd name="T33" fmla="*/ 0 h 2358"/>
                <a:gd name="T34" fmla="*/ 0 w 1956"/>
                <a:gd name="T35" fmla="*/ 0 h 2358"/>
                <a:gd name="T36" fmla="*/ 0 w 1956"/>
                <a:gd name="T37" fmla="*/ 0 h 2358"/>
                <a:gd name="T38" fmla="*/ 0 w 1956"/>
                <a:gd name="T39" fmla="*/ 0 h 2358"/>
                <a:gd name="T40" fmla="*/ 0 w 1956"/>
                <a:gd name="T41" fmla="*/ 0 h 2358"/>
                <a:gd name="T42" fmla="*/ 0 w 1956"/>
                <a:gd name="T43" fmla="*/ 0 h 2358"/>
                <a:gd name="T44" fmla="*/ 0 w 1956"/>
                <a:gd name="T45" fmla="*/ 0 h 2358"/>
                <a:gd name="T46" fmla="*/ 0 w 1956"/>
                <a:gd name="T47" fmla="*/ 0 h 2358"/>
                <a:gd name="T48" fmla="*/ 0 w 1956"/>
                <a:gd name="T49" fmla="*/ 0 h 2358"/>
                <a:gd name="T50" fmla="*/ 0 w 1956"/>
                <a:gd name="T51" fmla="*/ 0 h 2358"/>
                <a:gd name="T52" fmla="*/ 0 w 1956"/>
                <a:gd name="T53" fmla="*/ 0 h 2358"/>
                <a:gd name="T54" fmla="*/ 0 w 1956"/>
                <a:gd name="T55" fmla="*/ 0 h 2358"/>
                <a:gd name="T56" fmla="*/ 0 w 1956"/>
                <a:gd name="T57" fmla="*/ 0 h 2358"/>
                <a:gd name="T58" fmla="*/ 0 w 1956"/>
                <a:gd name="T59" fmla="*/ 0 h 2358"/>
                <a:gd name="T60" fmla="*/ 0 w 1956"/>
                <a:gd name="T61" fmla="*/ 0 h 2358"/>
                <a:gd name="T62" fmla="*/ 0 w 1956"/>
                <a:gd name="T63" fmla="*/ 0 h 2358"/>
                <a:gd name="T64" fmla="*/ 0 w 1956"/>
                <a:gd name="T65" fmla="*/ 0 h 2358"/>
                <a:gd name="T66" fmla="*/ 0 w 1956"/>
                <a:gd name="T67" fmla="*/ 0 h 2358"/>
                <a:gd name="T68" fmla="*/ 0 w 1956"/>
                <a:gd name="T69" fmla="*/ 0 h 2358"/>
                <a:gd name="T70" fmla="*/ 0 w 1956"/>
                <a:gd name="T71" fmla="*/ 0 h 2358"/>
                <a:gd name="T72" fmla="*/ 0 w 1956"/>
                <a:gd name="T73" fmla="*/ 0 h 2358"/>
                <a:gd name="T74" fmla="*/ 0 w 1956"/>
                <a:gd name="T75" fmla="*/ 0 h 2358"/>
                <a:gd name="T76" fmla="*/ 0 w 1956"/>
                <a:gd name="T77" fmla="*/ 0 h 2358"/>
                <a:gd name="T78" fmla="*/ 0 w 1956"/>
                <a:gd name="T79" fmla="*/ 0 h 2358"/>
                <a:gd name="T80" fmla="*/ 0 w 1956"/>
                <a:gd name="T81" fmla="*/ 0 h 2358"/>
                <a:gd name="T82" fmla="*/ 0 w 1956"/>
                <a:gd name="T83" fmla="*/ 0 h 2358"/>
                <a:gd name="T84" fmla="*/ 0 w 1956"/>
                <a:gd name="T85" fmla="*/ 0 h 2358"/>
                <a:gd name="T86" fmla="*/ 0 w 1956"/>
                <a:gd name="T87" fmla="*/ 0 h 2358"/>
                <a:gd name="T88" fmla="*/ 0 w 1956"/>
                <a:gd name="T89" fmla="*/ 0 h 2358"/>
                <a:gd name="T90" fmla="*/ 0 w 1956"/>
                <a:gd name="T91" fmla="*/ 0 h 2358"/>
                <a:gd name="T92" fmla="*/ 0 w 1956"/>
                <a:gd name="T93" fmla="*/ 0 h 2358"/>
                <a:gd name="T94" fmla="*/ 0 w 1956"/>
                <a:gd name="T95" fmla="*/ 0 h 2358"/>
                <a:gd name="T96" fmla="*/ 0 w 1956"/>
                <a:gd name="T97" fmla="*/ 0 h 2358"/>
                <a:gd name="T98" fmla="*/ 0 w 1956"/>
                <a:gd name="T99" fmla="*/ 0 h 2358"/>
                <a:gd name="T100" fmla="*/ 0 w 1956"/>
                <a:gd name="T101" fmla="*/ 0 h 2358"/>
                <a:gd name="T102" fmla="*/ 0 w 1956"/>
                <a:gd name="T103" fmla="*/ 0 h 2358"/>
                <a:gd name="T104" fmla="*/ 0 w 1956"/>
                <a:gd name="T105" fmla="*/ 0 h 2358"/>
                <a:gd name="T106" fmla="*/ 0 w 1956"/>
                <a:gd name="T107" fmla="*/ 0 h 2358"/>
                <a:gd name="T108" fmla="*/ 0 w 1956"/>
                <a:gd name="T109" fmla="*/ 0 h 2358"/>
                <a:gd name="T110" fmla="*/ 0 w 1956"/>
                <a:gd name="T111" fmla="*/ 0 h 2358"/>
                <a:gd name="T112" fmla="*/ 0 w 1956"/>
                <a:gd name="T113" fmla="*/ 0 h 2358"/>
                <a:gd name="T114" fmla="*/ 0 w 1956"/>
                <a:gd name="T115" fmla="*/ 0 h 2358"/>
                <a:gd name="T116" fmla="*/ 0 w 1956"/>
                <a:gd name="T117" fmla="*/ 0 h 2358"/>
                <a:gd name="T118" fmla="*/ 0 w 1956"/>
                <a:gd name="T119" fmla="*/ 0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1" name="East Timor" descr="© INSCALE GmbH, 15.06.2010"/>
            <p:cNvSpPr>
              <a:spLocks noEditPoints="1"/>
            </p:cNvSpPr>
            <p:nvPr/>
          </p:nvSpPr>
          <p:spPr bwMode="gray">
            <a:xfrm>
              <a:off x="8061302" y="3486326"/>
              <a:ext cx="80544" cy="37935"/>
            </a:xfrm>
            <a:custGeom>
              <a:avLst/>
              <a:gdLst>
                <a:gd name="T0" fmla="*/ 0 w 252"/>
                <a:gd name="T1" fmla="*/ 0 h 120"/>
                <a:gd name="T2" fmla="*/ 0 w 252"/>
                <a:gd name="T3" fmla="*/ 0 h 120"/>
                <a:gd name="T4" fmla="*/ 0 w 252"/>
                <a:gd name="T5" fmla="*/ 0 h 120"/>
                <a:gd name="T6" fmla="*/ 0 w 252"/>
                <a:gd name="T7" fmla="*/ 0 h 120"/>
                <a:gd name="T8" fmla="*/ 0 w 252"/>
                <a:gd name="T9" fmla="*/ 0 h 120"/>
                <a:gd name="T10" fmla="*/ 0 w 252"/>
                <a:gd name="T11" fmla="*/ 0 h 120"/>
                <a:gd name="T12" fmla="*/ 0 w 252"/>
                <a:gd name="T13" fmla="*/ 0 h 120"/>
                <a:gd name="T14" fmla="*/ 0 w 252"/>
                <a:gd name="T15" fmla="*/ 0 h 120"/>
                <a:gd name="T16" fmla="*/ 0 w 252"/>
                <a:gd name="T17" fmla="*/ 0 h 120"/>
                <a:gd name="T18" fmla="*/ 0 w 252"/>
                <a:gd name="T19" fmla="*/ 0 h 120"/>
                <a:gd name="T20" fmla="*/ 0 w 252"/>
                <a:gd name="T21" fmla="*/ 0 h 120"/>
                <a:gd name="T22" fmla="*/ 0 w 252"/>
                <a:gd name="T23" fmla="*/ 0 h 120"/>
                <a:gd name="T24" fmla="*/ 0 w 252"/>
                <a:gd name="T25" fmla="*/ 0 h 120"/>
                <a:gd name="T26" fmla="*/ 0 w 252"/>
                <a:gd name="T27" fmla="*/ 0 h 120"/>
                <a:gd name="T28" fmla="*/ 0 w 252"/>
                <a:gd name="T29" fmla="*/ 0 h 120"/>
                <a:gd name="T30" fmla="*/ 0 w 252"/>
                <a:gd name="T31" fmla="*/ 0 h 120"/>
                <a:gd name="T32" fmla="*/ 0 w 252"/>
                <a:gd name="T33" fmla="*/ 0 h 120"/>
                <a:gd name="T34" fmla="*/ 0 w 252"/>
                <a:gd name="T35" fmla="*/ 0 h 120"/>
                <a:gd name="T36" fmla="*/ 0 w 252"/>
                <a:gd name="T37" fmla="*/ 0 h 120"/>
                <a:gd name="T38" fmla="*/ 0 w 252"/>
                <a:gd name="T39" fmla="*/ 0 h 120"/>
                <a:gd name="T40" fmla="*/ 0 w 252"/>
                <a:gd name="T41" fmla="*/ 0 h 120"/>
                <a:gd name="T42" fmla="*/ 0 w 252"/>
                <a:gd name="T43" fmla="*/ 0 h 120"/>
                <a:gd name="T44" fmla="*/ 0 w 252"/>
                <a:gd name="T45" fmla="*/ 0 h 120"/>
                <a:gd name="T46" fmla="*/ 0 w 252"/>
                <a:gd name="T47" fmla="*/ 0 h 120"/>
                <a:gd name="T48" fmla="*/ 0 w 252"/>
                <a:gd name="T49" fmla="*/ 0 h 120"/>
                <a:gd name="T50" fmla="*/ 0 w 252"/>
                <a:gd name="T51" fmla="*/ 0 h 120"/>
                <a:gd name="T52" fmla="*/ 0 w 252"/>
                <a:gd name="T53" fmla="*/ 0 h 120"/>
                <a:gd name="T54" fmla="*/ 0 w 252"/>
                <a:gd name="T55" fmla="*/ 0 h 120"/>
                <a:gd name="T56" fmla="*/ 0 w 252"/>
                <a:gd name="T57" fmla="*/ 0 h 120"/>
                <a:gd name="T58" fmla="*/ 0 w 252"/>
                <a:gd name="T59" fmla="*/ 0 h 120"/>
                <a:gd name="T60" fmla="*/ 0 w 252"/>
                <a:gd name="T61" fmla="*/ 0 h 120"/>
                <a:gd name="T62" fmla="*/ 0 w 252"/>
                <a:gd name="T63" fmla="*/ 0 h 120"/>
                <a:gd name="T64" fmla="*/ 0 w 252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5" name="China" descr="© INSCALE GmbH, 15.06.2010"/>
            <p:cNvSpPr>
              <a:spLocks noEditPoints="1"/>
            </p:cNvSpPr>
            <p:nvPr/>
          </p:nvSpPr>
          <p:spPr bwMode="gray">
            <a:xfrm>
              <a:off x="6799455" y="1895599"/>
              <a:ext cx="1185139" cy="906639"/>
            </a:xfrm>
            <a:custGeom>
              <a:avLst/>
              <a:gdLst>
                <a:gd name="T0" fmla="*/ 0 w 3660"/>
                <a:gd name="T1" fmla="*/ 0 h 2826"/>
                <a:gd name="T2" fmla="*/ 0 w 3660"/>
                <a:gd name="T3" fmla="*/ 0 h 2826"/>
                <a:gd name="T4" fmla="*/ 0 w 3660"/>
                <a:gd name="T5" fmla="*/ 0 h 2826"/>
                <a:gd name="T6" fmla="*/ 0 w 3660"/>
                <a:gd name="T7" fmla="*/ 0 h 2826"/>
                <a:gd name="T8" fmla="*/ 0 w 3660"/>
                <a:gd name="T9" fmla="*/ 0 h 2826"/>
                <a:gd name="T10" fmla="*/ 0 w 3660"/>
                <a:gd name="T11" fmla="*/ 0 h 2826"/>
                <a:gd name="T12" fmla="*/ 0 w 3660"/>
                <a:gd name="T13" fmla="*/ 0 h 2826"/>
                <a:gd name="T14" fmla="*/ 0 w 3660"/>
                <a:gd name="T15" fmla="*/ 0 h 2826"/>
                <a:gd name="T16" fmla="*/ 0 w 3660"/>
                <a:gd name="T17" fmla="*/ 0 h 2826"/>
                <a:gd name="T18" fmla="*/ 0 w 3660"/>
                <a:gd name="T19" fmla="*/ 0 h 2826"/>
                <a:gd name="T20" fmla="*/ 0 w 3660"/>
                <a:gd name="T21" fmla="*/ 0 h 2826"/>
                <a:gd name="T22" fmla="*/ 0 w 3660"/>
                <a:gd name="T23" fmla="*/ 0 h 2826"/>
                <a:gd name="T24" fmla="*/ 0 w 3660"/>
                <a:gd name="T25" fmla="*/ 0 h 2826"/>
                <a:gd name="T26" fmla="*/ 0 w 3660"/>
                <a:gd name="T27" fmla="*/ 0 h 2826"/>
                <a:gd name="T28" fmla="*/ 0 w 3660"/>
                <a:gd name="T29" fmla="*/ 0 h 2826"/>
                <a:gd name="T30" fmla="*/ 0 w 3660"/>
                <a:gd name="T31" fmla="*/ 0 h 2826"/>
                <a:gd name="T32" fmla="*/ 0 w 3660"/>
                <a:gd name="T33" fmla="*/ 0 h 2826"/>
                <a:gd name="T34" fmla="*/ 0 w 3660"/>
                <a:gd name="T35" fmla="*/ 0 h 2826"/>
                <a:gd name="T36" fmla="*/ 0 w 3660"/>
                <a:gd name="T37" fmla="*/ 0 h 2826"/>
                <a:gd name="T38" fmla="*/ 0 w 3660"/>
                <a:gd name="T39" fmla="*/ 0 h 2826"/>
                <a:gd name="T40" fmla="*/ 0 w 3660"/>
                <a:gd name="T41" fmla="*/ 0 h 2826"/>
                <a:gd name="T42" fmla="*/ 0 w 3660"/>
                <a:gd name="T43" fmla="*/ 0 h 2826"/>
                <a:gd name="T44" fmla="*/ 0 w 3660"/>
                <a:gd name="T45" fmla="*/ 0 h 2826"/>
                <a:gd name="T46" fmla="*/ 0 w 3660"/>
                <a:gd name="T47" fmla="*/ 0 h 2826"/>
                <a:gd name="T48" fmla="*/ 0 w 3660"/>
                <a:gd name="T49" fmla="*/ 0 h 2826"/>
                <a:gd name="T50" fmla="*/ 0 w 3660"/>
                <a:gd name="T51" fmla="*/ 0 h 2826"/>
                <a:gd name="T52" fmla="*/ 0 w 3660"/>
                <a:gd name="T53" fmla="*/ 0 h 2826"/>
                <a:gd name="T54" fmla="*/ 0 w 3660"/>
                <a:gd name="T55" fmla="*/ 0 h 2826"/>
                <a:gd name="T56" fmla="*/ 0 w 3660"/>
                <a:gd name="T57" fmla="*/ 0 h 2826"/>
                <a:gd name="T58" fmla="*/ 0 w 3660"/>
                <a:gd name="T59" fmla="*/ 0 h 2826"/>
                <a:gd name="T60" fmla="*/ 0 w 3660"/>
                <a:gd name="T61" fmla="*/ 0 h 2826"/>
                <a:gd name="T62" fmla="*/ 0 w 3660"/>
                <a:gd name="T63" fmla="*/ 0 h 2826"/>
                <a:gd name="T64" fmla="*/ 0 w 3660"/>
                <a:gd name="T65" fmla="*/ 0 h 2826"/>
                <a:gd name="T66" fmla="*/ 0 w 3660"/>
                <a:gd name="T67" fmla="*/ 0 h 2826"/>
                <a:gd name="T68" fmla="*/ 0 w 3660"/>
                <a:gd name="T69" fmla="*/ 0 h 2826"/>
                <a:gd name="T70" fmla="*/ 0 w 3660"/>
                <a:gd name="T71" fmla="*/ 0 h 2826"/>
                <a:gd name="T72" fmla="*/ 0 w 3660"/>
                <a:gd name="T73" fmla="*/ 0 h 2826"/>
                <a:gd name="T74" fmla="*/ 0 w 3660"/>
                <a:gd name="T75" fmla="*/ 0 h 2826"/>
                <a:gd name="T76" fmla="*/ 0 w 3660"/>
                <a:gd name="T77" fmla="*/ 0 h 2826"/>
                <a:gd name="T78" fmla="*/ 0 w 3660"/>
                <a:gd name="T79" fmla="*/ 0 h 2826"/>
                <a:gd name="T80" fmla="*/ 0 w 3660"/>
                <a:gd name="T81" fmla="*/ 0 h 2826"/>
                <a:gd name="T82" fmla="*/ 0 w 3660"/>
                <a:gd name="T83" fmla="*/ 0 h 2826"/>
                <a:gd name="T84" fmla="*/ 0 w 3660"/>
                <a:gd name="T85" fmla="*/ 0 h 2826"/>
                <a:gd name="T86" fmla="*/ 0 w 3660"/>
                <a:gd name="T87" fmla="*/ 0 h 2826"/>
                <a:gd name="T88" fmla="*/ 0 w 3660"/>
                <a:gd name="T89" fmla="*/ 0 h 2826"/>
                <a:gd name="T90" fmla="*/ 0 w 3660"/>
                <a:gd name="T91" fmla="*/ 0 h 2826"/>
                <a:gd name="T92" fmla="*/ 0 w 3660"/>
                <a:gd name="T93" fmla="*/ 0 h 2826"/>
                <a:gd name="T94" fmla="*/ 0 w 3660"/>
                <a:gd name="T95" fmla="*/ 0 h 2826"/>
                <a:gd name="T96" fmla="*/ 0 w 3660"/>
                <a:gd name="T97" fmla="*/ 0 h 2826"/>
                <a:gd name="T98" fmla="*/ 0 w 3660"/>
                <a:gd name="T99" fmla="*/ 0 h 2826"/>
                <a:gd name="T100" fmla="*/ 0 w 3660"/>
                <a:gd name="T101" fmla="*/ 0 h 2826"/>
                <a:gd name="T102" fmla="*/ 0 w 3660"/>
                <a:gd name="T103" fmla="*/ 0 h 2826"/>
                <a:gd name="T104" fmla="*/ 0 w 3660"/>
                <a:gd name="T105" fmla="*/ 0 h 2826"/>
                <a:gd name="T106" fmla="*/ 0 w 3660"/>
                <a:gd name="T107" fmla="*/ 0 h 2826"/>
                <a:gd name="T108" fmla="*/ 0 w 3660"/>
                <a:gd name="T109" fmla="*/ 0 h 2826"/>
                <a:gd name="T110" fmla="*/ 0 w 3660"/>
                <a:gd name="T111" fmla="*/ 0 h 2826"/>
                <a:gd name="T112" fmla="*/ 0 w 3660"/>
                <a:gd name="T113" fmla="*/ 0 h 2826"/>
                <a:gd name="T114" fmla="*/ 0 w 3660"/>
                <a:gd name="T115" fmla="*/ 0 h 2826"/>
                <a:gd name="T116" fmla="*/ 0 w 3660"/>
                <a:gd name="T117" fmla="*/ 0 h 2826"/>
                <a:gd name="T118" fmla="*/ 0 w 3660"/>
                <a:gd name="T119" fmla="*/ 0 h 2826"/>
                <a:gd name="T120" fmla="*/ 0 w 3660"/>
                <a:gd name="T121" fmla="*/ 0 h 2826"/>
                <a:gd name="T122" fmla="*/ 0 w 3660"/>
                <a:gd name="T123" fmla="*/ 0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0" name="Cambodia" descr="© INSCALE GmbH, 15.06.2010"/>
            <p:cNvSpPr>
              <a:spLocks/>
            </p:cNvSpPr>
            <p:nvPr/>
          </p:nvSpPr>
          <p:spPr bwMode="gray">
            <a:xfrm>
              <a:off x="7555029" y="2897074"/>
              <a:ext cx="124012" cy="107482"/>
            </a:xfrm>
            <a:custGeom>
              <a:avLst/>
              <a:gdLst>
                <a:gd name="T0" fmla="*/ 0 w 378"/>
                <a:gd name="T1" fmla="*/ 0 h 336"/>
                <a:gd name="T2" fmla="*/ 0 w 378"/>
                <a:gd name="T3" fmla="*/ 0 h 336"/>
                <a:gd name="T4" fmla="*/ 0 w 378"/>
                <a:gd name="T5" fmla="*/ 0 h 336"/>
                <a:gd name="T6" fmla="*/ 0 w 378"/>
                <a:gd name="T7" fmla="*/ 0 h 336"/>
                <a:gd name="T8" fmla="*/ 0 w 378"/>
                <a:gd name="T9" fmla="*/ 0 h 336"/>
                <a:gd name="T10" fmla="*/ 0 w 378"/>
                <a:gd name="T11" fmla="*/ 0 h 336"/>
                <a:gd name="T12" fmla="*/ 0 w 378"/>
                <a:gd name="T13" fmla="*/ 0 h 336"/>
                <a:gd name="T14" fmla="*/ 0 w 378"/>
                <a:gd name="T15" fmla="*/ 0 h 336"/>
                <a:gd name="T16" fmla="*/ 0 w 378"/>
                <a:gd name="T17" fmla="*/ 0 h 336"/>
                <a:gd name="T18" fmla="*/ 0 w 378"/>
                <a:gd name="T19" fmla="*/ 0 h 336"/>
                <a:gd name="T20" fmla="*/ 0 w 378"/>
                <a:gd name="T21" fmla="*/ 0 h 336"/>
                <a:gd name="T22" fmla="*/ 0 w 378"/>
                <a:gd name="T23" fmla="*/ 0 h 336"/>
                <a:gd name="T24" fmla="*/ 0 w 378"/>
                <a:gd name="T25" fmla="*/ 0 h 336"/>
                <a:gd name="T26" fmla="*/ 0 w 378"/>
                <a:gd name="T27" fmla="*/ 0 h 336"/>
                <a:gd name="T28" fmla="*/ 0 w 378"/>
                <a:gd name="T29" fmla="*/ 0 h 336"/>
                <a:gd name="T30" fmla="*/ 0 w 378"/>
                <a:gd name="T31" fmla="*/ 0 h 336"/>
                <a:gd name="T32" fmla="*/ 0 w 378"/>
                <a:gd name="T33" fmla="*/ 0 h 336"/>
                <a:gd name="T34" fmla="*/ 0 w 378"/>
                <a:gd name="T35" fmla="*/ 0 h 336"/>
                <a:gd name="T36" fmla="*/ 0 w 378"/>
                <a:gd name="T37" fmla="*/ 0 h 336"/>
                <a:gd name="T38" fmla="*/ 0 w 378"/>
                <a:gd name="T39" fmla="*/ 0 h 336"/>
                <a:gd name="T40" fmla="*/ 0 w 378"/>
                <a:gd name="T41" fmla="*/ 0 h 336"/>
                <a:gd name="T42" fmla="*/ 0 w 378"/>
                <a:gd name="T43" fmla="*/ 0 h 336"/>
                <a:gd name="T44" fmla="*/ 0 w 378"/>
                <a:gd name="T45" fmla="*/ 0 h 336"/>
                <a:gd name="T46" fmla="*/ 0 w 378"/>
                <a:gd name="T47" fmla="*/ 0 h 336"/>
                <a:gd name="T48" fmla="*/ 0 w 378"/>
                <a:gd name="T49" fmla="*/ 0 h 336"/>
                <a:gd name="T50" fmla="*/ 0 w 378"/>
                <a:gd name="T51" fmla="*/ 0 h 336"/>
                <a:gd name="T52" fmla="*/ 0 w 378"/>
                <a:gd name="T53" fmla="*/ 0 h 336"/>
                <a:gd name="T54" fmla="*/ 0 w 378"/>
                <a:gd name="T55" fmla="*/ 0 h 336"/>
                <a:gd name="T56" fmla="*/ 0 w 378"/>
                <a:gd name="T57" fmla="*/ 0 h 336"/>
                <a:gd name="T58" fmla="*/ 0 w 378"/>
                <a:gd name="T59" fmla="*/ 0 h 336"/>
                <a:gd name="T60" fmla="*/ 0 w 378"/>
                <a:gd name="T61" fmla="*/ 0 h 336"/>
                <a:gd name="T62" fmla="*/ 0 w 378"/>
                <a:gd name="T63" fmla="*/ 0 h 336"/>
                <a:gd name="T64" fmla="*/ 0 w 378"/>
                <a:gd name="T65" fmla="*/ 0 h 336"/>
                <a:gd name="T66" fmla="*/ 0 w 378"/>
                <a:gd name="T67" fmla="*/ 0 h 336"/>
                <a:gd name="T68" fmla="*/ 0 w 378"/>
                <a:gd name="T69" fmla="*/ 0 h 336"/>
                <a:gd name="T70" fmla="*/ 0 w 378"/>
                <a:gd name="T71" fmla="*/ 0 h 336"/>
                <a:gd name="T72" fmla="*/ 0 w 378"/>
                <a:gd name="T73" fmla="*/ 0 h 336"/>
                <a:gd name="T74" fmla="*/ 0 w 378"/>
                <a:gd name="T75" fmla="*/ 0 h 336"/>
                <a:gd name="T76" fmla="*/ 0 w 378"/>
                <a:gd name="T77" fmla="*/ 0 h 336"/>
                <a:gd name="T78" fmla="*/ 0 w 378"/>
                <a:gd name="T79" fmla="*/ 0 h 336"/>
                <a:gd name="T80" fmla="*/ 0 w 378"/>
                <a:gd name="T81" fmla="*/ 0 h 336"/>
                <a:gd name="T82" fmla="*/ 0 w 378"/>
                <a:gd name="T83" fmla="*/ 0 h 336"/>
                <a:gd name="T84" fmla="*/ 0 w 378"/>
                <a:gd name="T85" fmla="*/ 0 h 336"/>
                <a:gd name="T86" fmla="*/ 0 w 378"/>
                <a:gd name="T87" fmla="*/ 0 h 336"/>
                <a:gd name="T88" fmla="*/ 0 w 378"/>
                <a:gd name="T89" fmla="*/ 0 h 336"/>
                <a:gd name="T90" fmla="*/ 0 w 378"/>
                <a:gd name="T91" fmla="*/ 0 h 336"/>
                <a:gd name="T92" fmla="*/ 0 w 378"/>
                <a:gd name="T93" fmla="*/ 0 h 336"/>
                <a:gd name="T94" fmla="*/ 0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8" name="Bhutan" descr="© INSCALE GmbH, 15.06.2010"/>
            <p:cNvSpPr>
              <a:spLocks/>
            </p:cNvSpPr>
            <p:nvPr/>
          </p:nvSpPr>
          <p:spPr bwMode="gray">
            <a:xfrm>
              <a:off x="7199615" y="2540488"/>
              <a:ext cx="75430" cy="42993"/>
            </a:xfrm>
            <a:custGeom>
              <a:avLst/>
              <a:gdLst>
                <a:gd name="T0" fmla="*/ 0 w 234"/>
                <a:gd name="T1" fmla="*/ 0 h 132"/>
                <a:gd name="T2" fmla="*/ 0 w 234"/>
                <a:gd name="T3" fmla="*/ 0 h 132"/>
                <a:gd name="T4" fmla="*/ 0 w 234"/>
                <a:gd name="T5" fmla="*/ 0 h 132"/>
                <a:gd name="T6" fmla="*/ 0 w 234"/>
                <a:gd name="T7" fmla="*/ 0 h 132"/>
                <a:gd name="T8" fmla="*/ 0 w 234"/>
                <a:gd name="T9" fmla="*/ 0 h 132"/>
                <a:gd name="T10" fmla="*/ 0 w 234"/>
                <a:gd name="T11" fmla="*/ 0 h 132"/>
                <a:gd name="T12" fmla="*/ 0 w 234"/>
                <a:gd name="T13" fmla="*/ 0 h 132"/>
                <a:gd name="T14" fmla="*/ 0 w 234"/>
                <a:gd name="T15" fmla="*/ 0 h 132"/>
                <a:gd name="T16" fmla="*/ 0 w 234"/>
                <a:gd name="T17" fmla="*/ 0 h 132"/>
                <a:gd name="T18" fmla="*/ 0 w 234"/>
                <a:gd name="T19" fmla="*/ 0 h 132"/>
                <a:gd name="T20" fmla="*/ 0 w 234"/>
                <a:gd name="T21" fmla="*/ 0 h 132"/>
                <a:gd name="T22" fmla="*/ 0 w 234"/>
                <a:gd name="T23" fmla="*/ 0 h 132"/>
                <a:gd name="T24" fmla="*/ 0 w 234"/>
                <a:gd name="T25" fmla="*/ 0 h 132"/>
                <a:gd name="T26" fmla="*/ 0 w 234"/>
                <a:gd name="T27" fmla="*/ 0 h 132"/>
                <a:gd name="T28" fmla="*/ 0 w 234"/>
                <a:gd name="T29" fmla="*/ 0 h 132"/>
                <a:gd name="T30" fmla="*/ 0 w 234"/>
                <a:gd name="T31" fmla="*/ 0 h 132"/>
                <a:gd name="T32" fmla="*/ 0 w 234"/>
                <a:gd name="T33" fmla="*/ 0 h 132"/>
                <a:gd name="T34" fmla="*/ 0 w 234"/>
                <a:gd name="T35" fmla="*/ 0 h 132"/>
                <a:gd name="T36" fmla="*/ 0 w 234"/>
                <a:gd name="T37" fmla="*/ 0 h 132"/>
                <a:gd name="T38" fmla="*/ 0 w 234"/>
                <a:gd name="T39" fmla="*/ 0 h 132"/>
                <a:gd name="T40" fmla="*/ 0 w 234"/>
                <a:gd name="T41" fmla="*/ 0 h 132"/>
                <a:gd name="T42" fmla="*/ 0 w 234"/>
                <a:gd name="T43" fmla="*/ 0 h 132"/>
                <a:gd name="T44" fmla="*/ 0 w 234"/>
                <a:gd name="T45" fmla="*/ 0 h 132"/>
                <a:gd name="T46" fmla="*/ 0 w 234"/>
                <a:gd name="T47" fmla="*/ 0 h 132"/>
                <a:gd name="T48" fmla="*/ 0 w 234"/>
                <a:gd name="T49" fmla="*/ 0 h 132"/>
                <a:gd name="T50" fmla="*/ 0 w 234"/>
                <a:gd name="T51" fmla="*/ 0 h 132"/>
                <a:gd name="T52" fmla="*/ 0 w 234"/>
                <a:gd name="T53" fmla="*/ 0 h 132"/>
                <a:gd name="T54" fmla="*/ 0 w 234"/>
                <a:gd name="T55" fmla="*/ 0 h 132"/>
                <a:gd name="T56" fmla="*/ 0 w 234"/>
                <a:gd name="T57" fmla="*/ 0 h 132"/>
                <a:gd name="T58" fmla="*/ 0 w 234"/>
                <a:gd name="T59" fmla="*/ 0 h 132"/>
                <a:gd name="T60" fmla="*/ 0 w 234"/>
                <a:gd name="T61" fmla="*/ 0 h 132"/>
                <a:gd name="T62" fmla="*/ 0 w 234"/>
                <a:gd name="T63" fmla="*/ 0 h 132"/>
                <a:gd name="T64" fmla="*/ 0 w 234"/>
                <a:gd name="T65" fmla="*/ 0 h 132"/>
                <a:gd name="T66" fmla="*/ 0 w 234"/>
                <a:gd name="T67" fmla="*/ 0 h 132"/>
                <a:gd name="T68" fmla="*/ 0 w 234"/>
                <a:gd name="T69" fmla="*/ 0 h 132"/>
                <a:gd name="T70" fmla="*/ 0 w 234"/>
                <a:gd name="T71" fmla="*/ 0 h 132"/>
                <a:gd name="T72" fmla="*/ 0 w 234"/>
                <a:gd name="T73" fmla="*/ 0 h 132"/>
                <a:gd name="T74" fmla="*/ 0 w 234"/>
                <a:gd name="T75" fmla="*/ 0 h 132"/>
                <a:gd name="T76" fmla="*/ 0 w 234"/>
                <a:gd name="T77" fmla="*/ 0 h 132"/>
                <a:gd name="T78" fmla="*/ 0 w 234"/>
                <a:gd name="T79" fmla="*/ 0 h 132"/>
                <a:gd name="T80" fmla="*/ 0 w 234"/>
                <a:gd name="T81" fmla="*/ 0 h 132"/>
                <a:gd name="T82" fmla="*/ 0 w 234"/>
                <a:gd name="T83" fmla="*/ 0 h 132"/>
                <a:gd name="T84" fmla="*/ 0 w 234"/>
                <a:gd name="T85" fmla="*/ 0 h 132"/>
                <a:gd name="T86" fmla="*/ 0 w 234"/>
                <a:gd name="T87" fmla="*/ 0 h 132"/>
                <a:gd name="T88" fmla="*/ 0 w 234"/>
                <a:gd name="T89" fmla="*/ 0 h 132"/>
                <a:gd name="T90" fmla="*/ 0 w 234"/>
                <a:gd name="T91" fmla="*/ 0 h 132"/>
                <a:gd name="T92" fmla="*/ 0 w 234"/>
                <a:gd name="T93" fmla="*/ 0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2" name="Bangladesh" descr="© INSCALE GmbH, 15.06.2010"/>
            <p:cNvSpPr>
              <a:spLocks/>
            </p:cNvSpPr>
            <p:nvPr/>
          </p:nvSpPr>
          <p:spPr bwMode="gray">
            <a:xfrm>
              <a:off x="7189387" y="2587275"/>
              <a:ext cx="121455" cy="136565"/>
            </a:xfrm>
            <a:custGeom>
              <a:avLst/>
              <a:gdLst>
                <a:gd name="T0" fmla="*/ 0 w 372"/>
                <a:gd name="T1" fmla="*/ 0 h 426"/>
                <a:gd name="T2" fmla="*/ 0 w 372"/>
                <a:gd name="T3" fmla="*/ 0 h 426"/>
                <a:gd name="T4" fmla="*/ 0 w 372"/>
                <a:gd name="T5" fmla="*/ 0 h 426"/>
                <a:gd name="T6" fmla="*/ 0 w 372"/>
                <a:gd name="T7" fmla="*/ 0 h 426"/>
                <a:gd name="T8" fmla="*/ 0 w 372"/>
                <a:gd name="T9" fmla="*/ 0 h 426"/>
                <a:gd name="T10" fmla="*/ 0 w 372"/>
                <a:gd name="T11" fmla="*/ 0 h 426"/>
                <a:gd name="T12" fmla="*/ 0 w 372"/>
                <a:gd name="T13" fmla="*/ 0 h 426"/>
                <a:gd name="T14" fmla="*/ 0 w 372"/>
                <a:gd name="T15" fmla="*/ 0 h 426"/>
                <a:gd name="T16" fmla="*/ 0 w 372"/>
                <a:gd name="T17" fmla="*/ 0 h 426"/>
                <a:gd name="T18" fmla="*/ 0 w 372"/>
                <a:gd name="T19" fmla="*/ 0 h 426"/>
                <a:gd name="T20" fmla="*/ 0 w 372"/>
                <a:gd name="T21" fmla="*/ 0 h 426"/>
                <a:gd name="T22" fmla="*/ 0 w 372"/>
                <a:gd name="T23" fmla="*/ 0 h 426"/>
                <a:gd name="T24" fmla="*/ 0 w 372"/>
                <a:gd name="T25" fmla="*/ 0 h 426"/>
                <a:gd name="T26" fmla="*/ 0 w 372"/>
                <a:gd name="T27" fmla="*/ 0 h 426"/>
                <a:gd name="T28" fmla="*/ 0 w 372"/>
                <a:gd name="T29" fmla="*/ 0 h 426"/>
                <a:gd name="T30" fmla="*/ 0 w 372"/>
                <a:gd name="T31" fmla="*/ 0 h 426"/>
                <a:gd name="T32" fmla="*/ 0 w 372"/>
                <a:gd name="T33" fmla="*/ 0 h 426"/>
                <a:gd name="T34" fmla="*/ 0 w 372"/>
                <a:gd name="T35" fmla="*/ 0 h 426"/>
                <a:gd name="T36" fmla="*/ 0 w 372"/>
                <a:gd name="T37" fmla="*/ 0 h 426"/>
                <a:gd name="T38" fmla="*/ 0 w 372"/>
                <a:gd name="T39" fmla="*/ 0 h 426"/>
                <a:gd name="T40" fmla="*/ 0 w 372"/>
                <a:gd name="T41" fmla="*/ 0 h 426"/>
                <a:gd name="T42" fmla="*/ 0 w 372"/>
                <a:gd name="T43" fmla="*/ 0 h 426"/>
                <a:gd name="T44" fmla="*/ 0 w 372"/>
                <a:gd name="T45" fmla="*/ 0 h 426"/>
                <a:gd name="T46" fmla="*/ 0 w 372"/>
                <a:gd name="T47" fmla="*/ 0 h 426"/>
                <a:gd name="T48" fmla="*/ 0 w 372"/>
                <a:gd name="T49" fmla="*/ 0 h 426"/>
                <a:gd name="T50" fmla="*/ 0 w 372"/>
                <a:gd name="T51" fmla="*/ 0 h 426"/>
                <a:gd name="T52" fmla="*/ 0 w 372"/>
                <a:gd name="T53" fmla="*/ 0 h 426"/>
                <a:gd name="T54" fmla="*/ 0 w 372"/>
                <a:gd name="T55" fmla="*/ 0 h 426"/>
                <a:gd name="T56" fmla="*/ 0 w 372"/>
                <a:gd name="T57" fmla="*/ 0 h 426"/>
                <a:gd name="T58" fmla="*/ 0 w 372"/>
                <a:gd name="T59" fmla="*/ 0 h 426"/>
                <a:gd name="T60" fmla="*/ 0 w 372"/>
                <a:gd name="T61" fmla="*/ 0 h 426"/>
                <a:gd name="T62" fmla="*/ 0 w 372"/>
                <a:gd name="T63" fmla="*/ 0 h 426"/>
                <a:gd name="T64" fmla="*/ 0 w 372"/>
                <a:gd name="T65" fmla="*/ 0 h 426"/>
                <a:gd name="T66" fmla="*/ 0 w 372"/>
                <a:gd name="T67" fmla="*/ 0 h 426"/>
                <a:gd name="T68" fmla="*/ 0 w 372"/>
                <a:gd name="T69" fmla="*/ 0 h 426"/>
                <a:gd name="T70" fmla="*/ 0 w 372"/>
                <a:gd name="T71" fmla="*/ 0 h 426"/>
                <a:gd name="T72" fmla="*/ 0 w 372"/>
                <a:gd name="T73" fmla="*/ 0 h 426"/>
                <a:gd name="T74" fmla="*/ 0 w 372"/>
                <a:gd name="T75" fmla="*/ 0 h 426"/>
                <a:gd name="T76" fmla="*/ 0 w 372"/>
                <a:gd name="T77" fmla="*/ 0 h 426"/>
                <a:gd name="T78" fmla="*/ 0 w 372"/>
                <a:gd name="T79" fmla="*/ 0 h 426"/>
                <a:gd name="T80" fmla="*/ 0 w 372"/>
                <a:gd name="T81" fmla="*/ 0 h 426"/>
                <a:gd name="T82" fmla="*/ 0 w 372"/>
                <a:gd name="T83" fmla="*/ 0 h 426"/>
                <a:gd name="T84" fmla="*/ 0 w 372"/>
                <a:gd name="T85" fmla="*/ 0 h 426"/>
                <a:gd name="T86" fmla="*/ 0 w 372"/>
                <a:gd name="T87" fmla="*/ 0 h 426"/>
                <a:gd name="T88" fmla="*/ 0 w 372"/>
                <a:gd name="T89" fmla="*/ 0 h 426"/>
                <a:gd name="T90" fmla="*/ 0 w 372"/>
                <a:gd name="T91" fmla="*/ 0 h 426"/>
                <a:gd name="T92" fmla="*/ 0 w 372"/>
                <a:gd name="T93" fmla="*/ 0 h 426"/>
                <a:gd name="T94" fmla="*/ 0 w 372"/>
                <a:gd name="T95" fmla="*/ 0 h 426"/>
                <a:gd name="T96" fmla="*/ 0 w 372"/>
                <a:gd name="T97" fmla="*/ 0 h 426"/>
                <a:gd name="T98" fmla="*/ 0 w 372"/>
                <a:gd name="T99" fmla="*/ 0 h 426"/>
                <a:gd name="T100" fmla="*/ 0 w 372"/>
                <a:gd name="T101" fmla="*/ 0 h 426"/>
                <a:gd name="T102" fmla="*/ 0 w 372"/>
                <a:gd name="T103" fmla="*/ 0 h 426"/>
                <a:gd name="T104" fmla="*/ 0 w 372"/>
                <a:gd name="T105" fmla="*/ 0 h 426"/>
                <a:gd name="T106" fmla="*/ 0 w 372"/>
                <a:gd name="T107" fmla="*/ 0 h 426"/>
                <a:gd name="T108" fmla="*/ 0 w 372"/>
                <a:gd name="T109" fmla="*/ 0 h 426"/>
                <a:gd name="T110" fmla="*/ 0 w 372"/>
                <a:gd name="T111" fmla="*/ 0 h 426"/>
                <a:gd name="T112" fmla="*/ 0 w 372"/>
                <a:gd name="T113" fmla="*/ 0 h 426"/>
                <a:gd name="T114" fmla="*/ 0 w 372"/>
                <a:gd name="T115" fmla="*/ 0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75" name="Afghanistan" descr="© INSCALE GmbH, 15.06.2010"/>
            <p:cNvSpPr>
              <a:spLocks/>
            </p:cNvSpPr>
            <p:nvPr/>
          </p:nvSpPr>
          <p:spPr bwMode="gray">
            <a:xfrm>
              <a:off x="6539926" y="2277474"/>
              <a:ext cx="294047" cy="237724"/>
            </a:xfrm>
            <a:custGeom>
              <a:avLst/>
              <a:gdLst>
                <a:gd name="T0" fmla="*/ 0 w 906"/>
                <a:gd name="T1" fmla="*/ 0 h 738"/>
                <a:gd name="T2" fmla="*/ 0 w 906"/>
                <a:gd name="T3" fmla="*/ 0 h 738"/>
                <a:gd name="T4" fmla="*/ 0 w 906"/>
                <a:gd name="T5" fmla="*/ 0 h 738"/>
                <a:gd name="T6" fmla="*/ 0 w 906"/>
                <a:gd name="T7" fmla="*/ 0 h 738"/>
                <a:gd name="T8" fmla="*/ 0 w 906"/>
                <a:gd name="T9" fmla="*/ 0 h 738"/>
                <a:gd name="T10" fmla="*/ 0 w 906"/>
                <a:gd name="T11" fmla="*/ 0 h 738"/>
                <a:gd name="T12" fmla="*/ 0 w 906"/>
                <a:gd name="T13" fmla="*/ 0 h 738"/>
                <a:gd name="T14" fmla="*/ 0 w 906"/>
                <a:gd name="T15" fmla="*/ 0 h 738"/>
                <a:gd name="T16" fmla="*/ 0 w 906"/>
                <a:gd name="T17" fmla="*/ 0 h 738"/>
                <a:gd name="T18" fmla="*/ 0 w 906"/>
                <a:gd name="T19" fmla="*/ 0 h 738"/>
                <a:gd name="T20" fmla="*/ 0 w 906"/>
                <a:gd name="T21" fmla="*/ 0 h 738"/>
                <a:gd name="T22" fmla="*/ 0 w 906"/>
                <a:gd name="T23" fmla="*/ 0 h 738"/>
                <a:gd name="T24" fmla="*/ 0 w 906"/>
                <a:gd name="T25" fmla="*/ 0 h 738"/>
                <a:gd name="T26" fmla="*/ 0 w 906"/>
                <a:gd name="T27" fmla="*/ 0 h 738"/>
                <a:gd name="T28" fmla="*/ 0 w 906"/>
                <a:gd name="T29" fmla="*/ 0 h 738"/>
                <a:gd name="T30" fmla="*/ 0 w 906"/>
                <a:gd name="T31" fmla="*/ 0 h 738"/>
                <a:gd name="T32" fmla="*/ 0 w 906"/>
                <a:gd name="T33" fmla="*/ 0 h 738"/>
                <a:gd name="T34" fmla="*/ 0 w 906"/>
                <a:gd name="T35" fmla="*/ 0 h 738"/>
                <a:gd name="T36" fmla="*/ 0 w 906"/>
                <a:gd name="T37" fmla="*/ 0 h 738"/>
                <a:gd name="T38" fmla="*/ 0 w 906"/>
                <a:gd name="T39" fmla="*/ 0 h 738"/>
                <a:gd name="T40" fmla="*/ 0 w 906"/>
                <a:gd name="T41" fmla="*/ 0 h 738"/>
                <a:gd name="T42" fmla="*/ 0 w 906"/>
                <a:gd name="T43" fmla="*/ 0 h 738"/>
                <a:gd name="T44" fmla="*/ 0 w 906"/>
                <a:gd name="T45" fmla="*/ 0 h 738"/>
                <a:gd name="T46" fmla="*/ 0 w 906"/>
                <a:gd name="T47" fmla="*/ 0 h 738"/>
                <a:gd name="T48" fmla="*/ 0 w 906"/>
                <a:gd name="T49" fmla="*/ 0 h 738"/>
                <a:gd name="T50" fmla="*/ 0 w 906"/>
                <a:gd name="T51" fmla="*/ 0 h 738"/>
                <a:gd name="T52" fmla="*/ 0 w 906"/>
                <a:gd name="T53" fmla="*/ 0 h 738"/>
                <a:gd name="T54" fmla="*/ 0 w 906"/>
                <a:gd name="T55" fmla="*/ 0 h 738"/>
                <a:gd name="T56" fmla="*/ 0 w 906"/>
                <a:gd name="T57" fmla="*/ 0 h 738"/>
                <a:gd name="T58" fmla="*/ 0 w 906"/>
                <a:gd name="T59" fmla="*/ 0 h 738"/>
                <a:gd name="T60" fmla="*/ 0 w 906"/>
                <a:gd name="T61" fmla="*/ 0 h 738"/>
                <a:gd name="T62" fmla="*/ 0 w 906"/>
                <a:gd name="T63" fmla="*/ 0 h 738"/>
                <a:gd name="T64" fmla="*/ 0 w 906"/>
                <a:gd name="T65" fmla="*/ 0 h 738"/>
                <a:gd name="T66" fmla="*/ 0 w 906"/>
                <a:gd name="T67" fmla="*/ 0 h 738"/>
                <a:gd name="T68" fmla="*/ 0 w 906"/>
                <a:gd name="T69" fmla="*/ 0 h 738"/>
                <a:gd name="T70" fmla="*/ 0 w 906"/>
                <a:gd name="T71" fmla="*/ 0 h 738"/>
                <a:gd name="T72" fmla="*/ 0 w 906"/>
                <a:gd name="T73" fmla="*/ 0 h 738"/>
                <a:gd name="T74" fmla="*/ 0 w 906"/>
                <a:gd name="T75" fmla="*/ 0 h 738"/>
                <a:gd name="T76" fmla="*/ 0 w 906"/>
                <a:gd name="T77" fmla="*/ 0 h 738"/>
                <a:gd name="T78" fmla="*/ 0 w 906"/>
                <a:gd name="T79" fmla="*/ 0 h 738"/>
                <a:gd name="T80" fmla="*/ 0 w 906"/>
                <a:gd name="T81" fmla="*/ 0 h 738"/>
                <a:gd name="T82" fmla="*/ 0 w 906"/>
                <a:gd name="T83" fmla="*/ 0 h 738"/>
                <a:gd name="T84" fmla="*/ 0 w 906"/>
                <a:gd name="T85" fmla="*/ 0 h 738"/>
                <a:gd name="T86" fmla="*/ 0 w 906"/>
                <a:gd name="T87" fmla="*/ 0 h 738"/>
                <a:gd name="T88" fmla="*/ 0 w 906"/>
                <a:gd name="T89" fmla="*/ 0 h 738"/>
                <a:gd name="T90" fmla="*/ 0 w 906"/>
                <a:gd name="T91" fmla="*/ 0 h 738"/>
                <a:gd name="T92" fmla="*/ 0 w 906"/>
                <a:gd name="T93" fmla="*/ 0 h 738"/>
                <a:gd name="T94" fmla="*/ 0 w 906"/>
                <a:gd name="T95" fmla="*/ 0 h 738"/>
                <a:gd name="T96" fmla="*/ 0 w 906"/>
                <a:gd name="T97" fmla="*/ 0 h 738"/>
                <a:gd name="T98" fmla="*/ 0 w 906"/>
                <a:gd name="T99" fmla="*/ 0 h 738"/>
                <a:gd name="T100" fmla="*/ 0 w 906"/>
                <a:gd name="T101" fmla="*/ 0 h 738"/>
                <a:gd name="T102" fmla="*/ 0 w 906"/>
                <a:gd name="T103" fmla="*/ 0 h 738"/>
                <a:gd name="T104" fmla="*/ 0 w 906"/>
                <a:gd name="T105" fmla="*/ 0 h 738"/>
                <a:gd name="T106" fmla="*/ 0 w 906"/>
                <a:gd name="T107" fmla="*/ 0 h 738"/>
                <a:gd name="T108" fmla="*/ 0 w 906"/>
                <a:gd name="T109" fmla="*/ 0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56163" y="1745169"/>
            <a:ext cx="1837583" cy="1507271"/>
            <a:chOff x="4842122" y="1308876"/>
            <a:chExt cx="1378187" cy="1130453"/>
          </a:xfrm>
        </p:grpSpPr>
        <p:sp>
          <p:nvSpPr>
            <p:cNvPr id="215" name="United Kingdom" descr="© INSCALE GmbH, 15.06.2010"/>
            <p:cNvSpPr>
              <a:spLocks noEditPoints="1"/>
            </p:cNvSpPr>
            <p:nvPr/>
          </p:nvSpPr>
          <p:spPr bwMode="gray">
            <a:xfrm>
              <a:off x="5088866" y="1723628"/>
              <a:ext cx="187934" cy="264279"/>
            </a:xfrm>
            <a:custGeom>
              <a:avLst/>
              <a:gdLst>
                <a:gd name="T0" fmla="*/ 0 w 576"/>
                <a:gd name="T1" fmla="*/ 0 h 822"/>
                <a:gd name="T2" fmla="*/ 0 w 576"/>
                <a:gd name="T3" fmla="*/ 0 h 822"/>
                <a:gd name="T4" fmla="*/ 0 w 576"/>
                <a:gd name="T5" fmla="*/ 0 h 822"/>
                <a:gd name="T6" fmla="*/ 0 w 576"/>
                <a:gd name="T7" fmla="*/ 0 h 822"/>
                <a:gd name="T8" fmla="*/ 0 w 576"/>
                <a:gd name="T9" fmla="*/ 0 h 822"/>
                <a:gd name="T10" fmla="*/ 0 w 576"/>
                <a:gd name="T11" fmla="*/ 0 h 822"/>
                <a:gd name="T12" fmla="*/ 0 w 576"/>
                <a:gd name="T13" fmla="*/ 0 h 822"/>
                <a:gd name="T14" fmla="*/ 0 w 576"/>
                <a:gd name="T15" fmla="*/ 0 h 822"/>
                <a:gd name="T16" fmla="*/ 0 w 576"/>
                <a:gd name="T17" fmla="*/ 0 h 822"/>
                <a:gd name="T18" fmla="*/ 0 w 576"/>
                <a:gd name="T19" fmla="*/ 0 h 822"/>
                <a:gd name="T20" fmla="*/ 0 w 576"/>
                <a:gd name="T21" fmla="*/ 0 h 822"/>
                <a:gd name="T22" fmla="*/ 0 w 576"/>
                <a:gd name="T23" fmla="*/ 0 h 822"/>
                <a:gd name="T24" fmla="*/ 0 w 576"/>
                <a:gd name="T25" fmla="*/ 0 h 822"/>
                <a:gd name="T26" fmla="*/ 0 w 576"/>
                <a:gd name="T27" fmla="*/ 0 h 822"/>
                <a:gd name="T28" fmla="*/ 0 w 576"/>
                <a:gd name="T29" fmla="*/ 0 h 822"/>
                <a:gd name="T30" fmla="*/ 0 w 576"/>
                <a:gd name="T31" fmla="*/ 0 h 822"/>
                <a:gd name="T32" fmla="*/ 0 w 576"/>
                <a:gd name="T33" fmla="*/ 0 h 822"/>
                <a:gd name="T34" fmla="*/ 0 w 576"/>
                <a:gd name="T35" fmla="*/ 0 h 822"/>
                <a:gd name="T36" fmla="*/ 0 w 576"/>
                <a:gd name="T37" fmla="*/ 0 h 822"/>
                <a:gd name="T38" fmla="*/ 0 w 576"/>
                <a:gd name="T39" fmla="*/ 0 h 822"/>
                <a:gd name="T40" fmla="*/ 0 w 576"/>
                <a:gd name="T41" fmla="*/ 0 h 822"/>
                <a:gd name="T42" fmla="*/ 0 w 576"/>
                <a:gd name="T43" fmla="*/ 0 h 822"/>
                <a:gd name="T44" fmla="*/ 0 w 576"/>
                <a:gd name="T45" fmla="*/ 0 h 822"/>
                <a:gd name="T46" fmla="*/ 0 w 576"/>
                <a:gd name="T47" fmla="*/ 0 h 822"/>
                <a:gd name="T48" fmla="*/ 0 w 576"/>
                <a:gd name="T49" fmla="*/ 0 h 822"/>
                <a:gd name="T50" fmla="*/ 0 w 576"/>
                <a:gd name="T51" fmla="*/ 0 h 822"/>
                <a:gd name="T52" fmla="*/ 0 w 576"/>
                <a:gd name="T53" fmla="*/ 0 h 822"/>
                <a:gd name="T54" fmla="*/ 0 w 576"/>
                <a:gd name="T55" fmla="*/ 0 h 822"/>
                <a:gd name="T56" fmla="*/ 0 w 576"/>
                <a:gd name="T57" fmla="*/ 0 h 822"/>
                <a:gd name="T58" fmla="*/ 0 w 576"/>
                <a:gd name="T59" fmla="*/ 0 h 822"/>
                <a:gd name="T60" fmla="*/ 0 w 576"/>
                <a:gd name="T61" fmla="*/ 0 h 822"/>
                <a:gd name="T62" fmla="*/ 0 w 576"/>
                <a:gd name="T63" fmla="*/ 0 h 822"/>
                <a:gd name="T64" fmla="*/ 0 w 576"/>
                <a:gd name="T65" fmla="*/ 0 h 822"/>
                <a:gd name="T66" fmla="*/ 0 w 576"/>
                <a:gd name="T67" fmla="*/ 0 h 822"/>
                <a:gd name="T68" fmla="*/ 0 w 576"/>
                <a:gd name="T69" fmla="*/ 0 h 822"/>
                <a:gd name="T70" fmla="*/ 0 w 576"/>
                <a:gd name="T71" fmla="*/ 0 h 822"/>
                <a:gd name="T72" fmla="*/ 0 w 576"/>
                <a:gd name="T73" fmla="*/ 0 h 822"/>
                <a:gd name="T74" fmla="*/ 0 w 576"/>
                <a:gd name="T75" fmla="*/ 0 h 822"/>
                <a:gd name="T76" fmla="*/ 0 w 576"/>
                <a:gd name="T77" fmla="*/ 0 h 822"/>
                <a:gd name="T78" fmla="*/ 0 w 576"/>
                <a:gd name="T79" fmla="*/ 0 h 822"/>
                <a:gd name="T80" fmla="*/ 0 w 576"/>
                <a:gd name="T81" fmla="*/ 0 h 822"/>
                <a:gd name="T82" fmla="*/ 0 w 576"/>
                <a:gd name="T83" fmla="*/ 0 h 822"/>
                <a:gd name="T84" fmla="*/ 0 w 576"/>
                <a:gd name="T85" fmla="*/ 0 h 822"/>
                <a:gd name="T86" fmla="*/ 0 w 576"/>
                <a:gd name="T87" fmla="*/ 0 h 822"/>
                <a:gd name="T88" fmla="*/ 0 w 576"/>
                <a:gd name="T89" fmla="*/ 0 h 822"/>
                <a:gd name="T90" fmla="*/ 0 w 576"/>
                <a:gd name="T91" fmla="*/ 0 h 822"/>
                <a:gd name="T92" fmla="*/ 0 w 576"/>
                <a:gd name="T93" fmla="*/ 0 h 822"/>
                <a:gd name="T94" fmla="*/ 0 w 576"/>
                <a:gd name="T95" fmla="*/ 0 h 822"/>
                <a:gd name="T96" fmla="*/ 0 w 576"/>
                <a:gd name="T97" fmla="*/ 0 h 822"/>
                <a:gd name="T98" fmla="*/ 0 w 576"/>
                <a:gd name="T99" fmla="*/ 0 h 822"/>
                <a:gd name="T100" fmla="*/ 0 w 576"/>
                <a:gd name="T101" fmla="*/ 0 h 822"/>
                <a:gd name="T102" fmla="*/ 0 w 576"/>
                <a:gd name="T103" fmla="*/ 0 h 822"/>
                <a:gd name="T104" fmla="*/ 0 w 576"/>
                <a:gd name="T105" fmla="*/ 0 h 822"/>
                <a:gd name="T106" fmla="*/ 0 w 576"/>
                <a:gd name="T107" fmla="*/ 0 h 822"/>
                <a:gd name="T108" fmla="*/ 0 w 576"/>
                <a:gd name="T109" fmla="*/ 0 h 822"/>
                <a:gd name="T110" fmla="*/ 0 w 576"/>
                <a:gd name="T111" fmla="*/ 0 h 822"/>
                <a:gd name="T112" fmla="*/ 0 w 576"/>
                <a:gd name="T113" fmla="*/ 0 h 822"/>
                <a:gd name="T114" fmla="*/ 0 w 576"/>
                <a:gd name="T115" fmla="*/ 0 h 822"/>
                <a:gd name="T116" fmla="*/ 0 w 576"/>
                <a:gd name="T117" fmla="*/ 0 h 822"/>
                <a:gd name="T118" fmla="*/ 0 w 576"/>
                <a:gd name="T119" fmla="*/ 0 h 822"/>
                <a:gd name="T120" fmla="*/ 0 w 576"/>
                <a:gd name="T121" fmla="*/ 0 h 822"/>
                <a:gd name="T122" fmla="*/ 0 w 576"/>
                <a:gd name="T123" fmla="*/ 0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rgbClr val="00B0F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7" name="Ukraine" descr="© INSCALE GmbH, 15.06.2010"/>
            <p:cNvSpPr>
              <a:spLocks/>
            </p:cNvSpPr>
            <p:nvPr/>
          </p:nvSpPr>
          <p:spPr bwMode="gray">
            <a:xfrm>
              <a:off x="5685910" y="1928475"/>
              <a:ext cx="363085" cy="199789"/>
            </a:xfrm>
            <a:custGeom>
              <a:avLst/>
              <a:gdLst>
                <a:gd name="T0" fmla="*/ 0 w 1116"/>
                <a:gd name="T1" fmla="*/ 0 h 624"/>
                <a:gd name="T2" fmla="*/ 0 w 1116"/>
                <a:gd name="T3" fmla="*/ 0 h 624"/>
                <a:gd name="T4" fmla="*/ 0 w 1116"/>
                <a:gd name="T5" fmla="*/ 0 h 624"/>
                <a:gd name="T6" fmla="*/ 0 w 1116"/>
                <a:gd name="T7" fmla="*/ 0 h 624"/>
                <a:gd name="T8" fmla="*/ 0 w 1116"/>
                <a:gd name="T9" fmla="*/ 0 h 624"/>
                <a:gd name="T10" fmla="*/ 0 w 1116"/>
                <a:gd name="T11" fmla="*/ 0 h 624"/>
                <a:gd name="T12" fmla="*/ 0 w 1116"/>
                <a:gd name="T13" fmla="*/ 0 h 624"/>
                <a:gd name="T14" fmla="*/ 0 w 1116"/>
                <a:gd name="T15" fmla="*/ 0 h 624"/>
                <a:gd name="T16" fmla="*/ 0 w 1116"/>
                <a:gd name="T17" fmla="*/ 0 h 624"/>
                <a:gd name="T18" fmla="*/ 0 w 1116"/>
                <a:gd name="T19" fmla="*/ 0 h 624"/>
                <a:gd name="T20" fmla="*/ 0 w 1116"/>
                <a:gd name="T21" fmla="*/ 0 h 624"/>
                <a:gd name="T22" fmla="*/ 0 w 1116"/>
                <a:gd name="T23" fmla="*/ 0 h 624"/>
                <a:gd name="T24" fmla="*/ 0 w 1116"/>
                <a:gd name="T25" fmla="*/ 0 h 624"/>
                <a:gd name="T26" fmla="*/ 0 w 1116"/>
                <a:gd name="T27" fmla="*/ 0 h 624"/>
                <a:gd name="T28" fmla="*/ 0 w 1116"/>
                <a:gd name="T29" fmla="*/ 0 h 624"/>
                <a:gd name="T30" fmla="*/ 0 w 1116"/>
                <a:gd name="T31" fmla="*/ 0 h 624"/>
                <a:gd name="T32" fmla="*/ 0 w 1116"/>
                <a:gd name="T33" fmla="*/ 0 h 624"/>
                <a:gd name="T34" fmla="*/ 0 w 1116"/>
                <a:gd name="T35" fmla="*/ 0 h 624"/>
                <a:gd name="T36" fmla="*/ 0 w 1116"/>
                <a:gd name="T37" fmla="*/ 0 h 624"/>
                <a:gd name="T38" fmla="*/ 0 w 1116"/>
                <a:gd name="T39" fmla="*/ 0 h 624"/>
                <a:gd name="T40" fmla="*/ 0 w 1116"/>
                <a:gd name="T41" fmla="*/ 0 h 624"/>
                <a:gd name="T42" fmla="*/ 0 w 1116"/>
                <a:gd name="T43" fmla="*/ 0 h 624"/>
                <a:gd name="T44" fmla="*/ 0 w 1116"/>
                <a:gd name="T45" fmla="*/ 0 h 624"/>
                <a:gd name="T46" fmla="*/ 0 w 1116"/>
                <a:gd name="T47" fmla="*/ 0 h 624"/>
                <a:gd name="T48" fmla="*/ 0 w 1116"/>
                <a:gd name="T49" fmla="*/ 0 h 624"/>
                <a:gd name="T50" fmla="*/ 0 w 1116"/>
                <a:gd name="T51" fmla="*/ 0 h 624"/>
                <a:gd name="T52" fmla="*/ 0 w 1116"/>
                <a:gd name="T53" fmla="*/ 0 h 624"/>
                <a:gd name="T54" fmla="*/ 0 w 1116"/>
                <a:gd name="T55" fmla="*/ 0 h 624"/>
                <a:gd name="T56" fmla="*/ 0 w 1116"/>
                <a:gd name="T57" fmla="*/ 0 h 624"/>
                <a:gd name="T58" fmla="*/ 0 w 1116"/>
                <a:gd name="T59" fmla="*/ 0 h 624"/>
                <a:gd name="T60" fmla="*/ 0 w 1116"/>
                <a:gd name="T61" fmla="*/ 0 h 624"/>
                <a:gd name="T62" fmla="*/ 0 w 1116"/>
                <a:gd name="T63" fmla="*/ 0 h 624"/>
                <a:gd name="T64" fmla="*/ 0 w 1116"/>
                <a:gd name="T65" fmla="*/ 0 h 624"/>
                <a:gd name="T66" fmla="*/ 0 w 1116"/>
                <a:gd name="T67" fmla="*/ 0 h 624"/>
                <a:gd name="T68" fmla="*/ 0 w 1116"/>
                <a:gd name="T69" fmla="*/ 0 h 624"/>
                <a:gd name="T70" fmla="*/ 0 w 1116"/>
                <a:gd name="T71" fmla="*/ 0 h 624"/>
                <a:gd name="T72" fmla="*/ 0 w 1116"/>
                <a:gd name="T73" fmla="*/ 0 h 624"/>
                <a:gd name="T74" fmla="*/ 0 w 1116"/>
                <a:gd name="T75" fmla="*/ 0 h 624"/>
                <a:gd name="T76" fmla="*/ 0 w 1116"/>
                <a:gd name="T77" fmla="*/ 0 h 624"/>
                <a:gd name="T78" fmla="*/ 0 w 1116"/>
                <a:gd name="T79" fmla="*/ 0 h 624"/>
                <a:gd name="T80" fmla="*/ 0 w 1116"/>
                <a:gd name="T81" fmla="*/ 0 h 624"/>
                <a:gd name="T82" fmla="*/ 0 w 1116"/>
                <a:gd name="T83" fmla="*/ 0 h 624"/>
                <a:gd name="T84" fmla="*/ 0 w 1116"/>
                <a:gd name="T85" fmla="*/ 0 h 624"/>
                <a:gd name="T86" fmla="*/ 0 w 1116"/>
                <a:gd name="T87" fmla="*/ 0 h 624"/>
                <a:gd name="T88" fmla="*/ 0 w 1116"/>
                <a:gd name="T89" fmla="*/ 0 h 624"/>
                <a:gd name="T90" fmla="*/ 0 w 1116"/>
                <a:gd name="T91" fmla="*/ 0 h 624"/>
                <a:gd name="T92" fmla="*/ 0 w 1116"/>
                <a:gd name="T93" fmla="*/ 0 h 624"/>
                <a:gd name="T94" fmla="*/ 0 w 1116"/>
                <a:gd name="T95" fmla="*/ 0 h 624"/>
                <a:gd name="T96" fmla="*/ 0 w 1116"/>
                <a:gd name="T97" fmla="*/ 0 h 624"/>
                <a:gd name="T98" fmla="*/ 0 w 1116"/>
                <a:gd name="T99" fmla="*/ 0 h 624"/>
                <a:gd name="T100" fmla="*/ 0 w 1116"/>
                <a:gd name="T101" fmla="*/ 0 h 624"/>
                <a:gd name="T102" fmla="*/ 0 w 1116"/>
                <a:gd name="T103" fmla="*/ 0 h 624"/>
                <a:gd name="T104" fmla="*/ 0 w 1116"/>
                <a:gd name="T105" fmla="*/ 0 h 624"/>
                <a:gd name="T106" fmla="*/ 0 w 1116"/>
                <a:gd name="T107" fmla="*/ 0 h 624"/>
                <a:gd name="T108" fmla="*/ 0 w 1116"/>
                <a:gd name="T109" fmla="*/ 0 h 624"/>
                <a:gd name="T110" fmla="*/ 0 w 1116"/>
                <a:gd name="T111" fmla="*/ 0 h 624"/>
                <a:gd name="T112" fmla="*/ 0 w 1116"/>
                <a:gd name="T113" fmla="*/ 0 h 624"/>
                <a:gd name="T114" fmla="*/ 0 w 1116"/>
                <a:gd name="T115" fmla="*/ 0 h 624"/>
                <a:gd name="T116" fmla="*/ 0 w 1116"/>
                <a:gd name="T117" fmla="*/ 0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0" name="Turkey" descr="© INSCALE GmbH, 15.06.2010"/>
            <p:cNvSpPr>
              <a:spLocks noEditPoints="1"/>
            </p:cNvSpPr>
            <p:nvPr/>
          </p:nvSpPr>
          <p:spPr bwMode="gray">
            <a:xfrm>
              <a:off x="5761340" y="2183902"/>
              <a:ext cx="430843" cy="163119"/>
            </a:xfrm>
            <a:custGeom>
              <a:avLst/>
              <a:gdLst>
                <a:gd name="T0" fmla="*/ 0 w 1332"/>
                <a:gd name="T1" fmla="*/ 0 h 510"/>
                <a:gd name="T2" fmla="*/ 0 w 1332"/>
                <a:gd name="T3" fmla="*/ 0 h 510"/>
                <a:gd name="T4" fmla="*/ 0 w 1332"/>
                <a:gd name="T5" fmla="*/ 0 h 510"/>
                <a:gd name="T6" fmla="*/ 0 w 1332"/>
                <a:gd name="T7" fmla="*/ 0 h 510"/>
                <a:gd name="T8" fmla="*/ 0 w 1332"/>
                <a:gd name="T9" fmla="*/ 0 h 510"/>
                <a:gd name="T10" fmla="*/ 0 w 1332"/>
                <a:gd name="T11" fmla="*/ 0 h 510"/>
                <a:gd name="T12" fmla="*/ 0 w 1332"/>
                <a:gd name="T13" fmla="*/ 0 h 510"/>
                <a:gd name="T14" fmla="*/ 0 w 1332"/>
                <a:gd name="T15" fmla="*/ 0 h 510"/>
                <a:gd name="T16" fmla="*/ 0 w 1332"/>
                <a:gd name="T17" fmla="*/ 0 h 510"/>
                <a:gd name="T18" fmla="*/ 0 w 1332"/>
                <a:gd name="T19" fmla="*/ 0 h 510"/>
                <a:gd name="T20" fmla="*/ 0 w 1332"/>
                <a:gd name="T21" fmla="*/ 0 h 510"/>
                <a:gd name="T22" fmla="*/ 0 w 1332"/>
                <a:gd name="T23" fmla="*/ 0 h 510"/>
                <a:gd name="T24" fmla="*/ 0 w 1332"/>
                <a:gd name="T25" fmla="*/ 0 h 510"/>
                <a:gd name="T26" fmla="*/ 0 w 1332"/>
                <a:gd name="T27" fmla="*/ 0 h 510"/>
                <a:gd name="T28" fmla="*/ 0 w 1332"/>
                <a:gd name="T29" fmla="*/ 0 h 510"/>
                <a:gd name="T30" fmla="*/ 0 w 1332"/>
                <a:gd name="T31" fmla="*/ 0 h 510"/>
                <a:gd name="T32" fmla="*/ 0 w 1332"/>
                <a:gd name="T33" fmla="*/ 0 h 510"/>
                <a:gd name="T34" fmla="*/ 0 w 1332"/>
                <a:gd name="T35" fmla="*/ 0 h 510"/>
                <a:gd name="T36" fmla="*/ 0 w 1332"/>
                <a:gd name="T37" fmla="*/ 0 h 510"/>
                <a:gd name="T38" fmla="*/ 0 w 1332"/>
                <a:gd name="T39" fmla="*/ 0 h 510"/>
                <a:gd name="T40" fmla="*/ 0 w 1332"/>
                <a:gd name="T41" fmla="*/ 0 h 510"/>
                <a:gd name="T42" fmla="*/ 0 w 1332"/>
                <a:gd name="T43" fmla="*/ 0 h 510"/>
                <a:gd name="T44" fmla="*/ 0 w 1332"/>
                <a:gd name="T45" fmla="*/ 0 h 510"/>
                <a:gd name="T46" fmla="*/ 0 w 1332"/>
                <a:gd name="T47" fmla="*/ 0 h 510"/>
                <a:gd name="T48" fmla="*/ 0 w 1332"/>
                <a:gd name="T49" fmla="*/ 0 h 510"/>
                <a:gd name="T50" fmla="*/ 0 w 1332"/>
                <a:gd name="T51" fmla="*/ 0 h 510"/>
                <a:gd name="T52" fmla="*/ 0 w 1332"/>
                <a:gd name="T53" fmla="*/ 0 h 510"/>
                <a:gd name="T54" fmla="*/ 0 w 1332"/>
                <a:gd name="T55" fmla="*/ 0 h 510"/>
                <a:gd name="T56" fmla="*/ 0 w 1332"/>
                <a:gd name="T57" fmla="*/ 0 h 510"/>
                <a:gd name="T58" fmla="*/ 0 w 1332"/>
                <a:gd name="T59" fmla="*/ 0 h 510"/>
                <a:gd name="T60" fmla="*/ 0 w 1332"/>
                <a:gd name="T61" fmla="*/ 0 h 510"/>
                <a:gd name="T62" fmla="*/ 0 w 1332"/>
                <a:gd name="T63" fmla="*/ 0 h 510"/>
                <a:gd name="T64" fmla="*/ 0 w 1332"/>
                <a:gd name="T65" fmla="*/ 0 h 510"/>
                <a:gd name="T66" fmla="*/ 0 w 1332"/>
                <a:gd name="T67" fmla="*/ 0 h 510"/>
                <a:gd name="T68" fmla="*/ 0 w 1332"/>
                <a:gd name="T69" fmla="*/ 0 h 510"/>
                <a:gd name="T70" fmla="*/ 0 w 1332"/>
                <a:gd name="T71" fmla="*/ 0 h 510"/>
                <a:gd name="T72" fmla="*/ 0 w 1332"/>
                <a:gd name="T73" fmla="*/ 0 h 510"/>
                <a:gd name="T74" fmla="*/ 0 w 1332"/>
                <a:gd name="T75" fmla="*/ 0 h 510"/>
                <a:gd name="T76" fmla="*/ 0 w 1332"/>
                <a:gd name="T77" fmla="*/ 0 h 510"/>
                <a:gd name="T78" fmla="*/ 0 w 1332"/>
                <a:gd name="T79" fmla="*/ 0 h 510"/>
                <a:gd name="T80" fmla="*/ 0 w 1332"/>
                <a:gd name="T81" fmla="*/ 0 h 510"/>
                <a:gd name="T82" fmla="*/ 0 w 1332"/>
                <a:gd name="T83" fmla="*/ 0 h 510"/>
                <a:gd name="T84" fmla="*/ 0 w 1332"/>
                <a:gd name="T85" fmla="*/ 0 h 510"/>
                <a:gd name="T86" fmla="*/ 0 w 1332"/>
                <a:gd name="T87" fmla="*/ 0 h 510"/>
                <a:gd name="T88" fmla="*/ 0 w 1332"/>
                <a:gd name="T89" fmla="*/ 0 h 510"/>
                <a:gd name="T90" fmla="*/ 0 w 1332"/>
                <a:gd name="T91" fmla="*/ 0 h 510"/>
                <a:gd name="T92" fmla="*/ 0 w 1332"/>
                <a:gd name="T93" fmla="*/ 0 h 510"/>
                <a:gd name="T94" fmla="*/ 0 w 1332"/>
                <a:gd name="T95" fmla="*/ 0 h 510"/>
                <a:gd name="T96" fmla="*/ 0 w 1332"/>
                <a:gd name="T97" fmla="*/ 0 h 510"/>
                <a:gd name="T98" fmla="*/ 0 w 1332"/>
                <a:gd name="T99" fmla="*/ 0 h 510"/>
                <a:gd name="T100" fmla="*/ 0 w 1332"/>
                <a:gd name="T101" fmla="*/ 0 h 510"/>
                <a:gd name="T102" fmla="*/ 0 w 1332"/>
                <a:gd name="T103" fmla="*/ 0 h 510"/>
                <a:gd name="T104" fmla="*/ 0 w 1332"/>
                <a:gd name="T105" fmla="*/ 0 h 510"/>
                <a:gd name="T106" fmla="*/ 0 w 1332"/>
                <a:gd name="T107" fmla="*/ 0 h 510"/>
                <a:gd name="T108" fmla="*/ 0 w 1332"/>
                <a:gd name="T109" fmla="*/ 0 h 510"/>
                <a:gd name="T110" fmla="*/ 0 w 1332"/>
                <a:gd name="T111" fmla="*/ 0 h 510"/>
                <a:gd name="T112" fmla="*/ 0 w 1332"/>
                <a:gd name="T113" fmla="*/ 0 h 510"/>
                <a:gd name="T114" fmla="*/ 0 w 1332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7" name="Syria" descr="© INSCALE GmbH, 15.06.2010"/>
            <p:cNvSpPr>
              <a:spLocks/>
            </p:cNvSpPr>
            <p:nvPr/>
          </p:nvSpPr>
          <p:spPr bwMode="gray">
            <a:xfrm>
              <a:off x="5994021" y="2306558"/>
              <a:ext cx="145745" cy="132771"/>
            </a:xfrm>
            <a:custGeom>
              <a:avLst/>
              <a:gdLst>
                <a:gd name="T0" fmla="*/ 0 w 450"/>
                <a:gd name="T1" fmla="*/ 0 h 414"/>
                <a:gd name="T2" fmla="*/ 0 w 450"/>
                <a:gd name="T3" fmla="*/ 0 h 414"/>
                <a:gd name="T4" fmla="*/ 0 w 450"/>
                <a:gd name="T5" fmla="*/ 0 h 414"/>
                <a:gd name="T6" fmla="*/ 0 w 450"/>
                <a:gd name="T7" fmla="*/ 0 h 414"/>
                <a:gd name="T8" fmla="*/ 0 w 450"/>
                <a:gd name="T9" fmla="*/ 0 h 414"/>
                <a:gd name="T10" fmla="*/ 0 w 450"/>
                <a:gd name="T11" fmla="*/ 0 h 414"/>
                <a:gd name="T12" fmla="*/ 0 w 450"/>
                <a:gd name="T13" fmla="*/ 0 h 414"/>
                <a:gd name="T14" fmla="*/ 0 w 450"/>
                <a:gd name="T15" fmla="*/ 0 h 414"/>
                <a:gd name="T16" fmla="*/ 0 w 450"/>
                <a:gd name="T17" fmla="*/ 0 h 414"/>
                <a:gd name="T18" fmla="*/ 0 w 450"/>
                <a:gd name="T19" fmla="*/ 0 h 414"/>
                <a:gd name="T20" fmla="*/ 0 w 450"/>
                <a:gd name="T21" fmla="*/ 0 h 414"/>
                <a:gd name="T22" fmla="*/ 0 w 450"/>
                <a:gd name="T23" fmla="*/ 0 h 414"/>
                <a:gd name="T24" fmla="*/ 0 w 450"/>
                <a:gd name="T25" fmla="*/ 0 h 414"/>
                <a:gd name="T26" fmla="*/ 0 w 450"/>
                <a:gd name="T27" fmla="*/ 0 h 414"/>
                <a:gd name="T28" fmla="*/ 0 w 450"/>
                <a:gd name="T29" fmla="*/ 0 h 414"/>
                <a:gd name="T30" fmla="*/ 0 w 450"/>
                <a:gd name="T31" fmla="*/ 0 h 414"/>
                <a:gd name="T32" fmla="*/ 0 w 450"/>
                <a:gd name="T33" fmla="*/ 0 h 414"/>
                <a:gd name="T34" fmla="*/ 0 w 450"/>
                <a:gd name="T35" fmla="*/ 0 h 414"/>
                <a:gd name="T36" fmla="*/ 0 w 450"/>
                <a:gd name="T37" fmla="*/ 0 h 414"/>
                <a:gd name="T38" fmla="*/ 0 w 450"/>
                <a:gd name="T39" fmla="*/ 0 h 414"/>
                <a:gd name="T40" fmla="*/ 0 w 450"/>
                <a:gd name="T41" fmla="*/ 0 h 414"/>
                <a:gd name="T42" fmla="*/ 0 w 450"/>
                <a:gd name="T43" fmla="*/ 0 h 414"/>
                <a:gd name="T44" fmla="*/ 0 w 450"/>
                <a:gd name="T45" fmla="*/ 0 h 414"/>
                <a:gd name="T46" fmla="*/ 0 w 450"/>
                <a:gd name="T47" fmla="*/ 0 h 414"/>
                <a:gd name="T48" fmla="*/ 0 w 450"/>
                <a:gd name="T49" fmla="*/ 0 h 414"/>
                <a:gd name="T50" fmla="*/ 0 w 450"/>
                <a:gd name="T51" fmla="*/ 0 h 414"/>
                <a:gd name="T52" fmla="*/ 0 w 450"/>
                <a:gd name="T53" fmla="*/ 0 h 414"/>
                <a:gd name="T54" fmla="*/ 0 w 450"/>
                <a:gd name="T55" fmla="*/ 0 h 414"/>
                <a:gd name="T56" fmla="*/ 0 w 450"/>
                <a:gd name="T57" fmla="*/ 0 h 414"/>
                <a:gd name="T58" fmla="*/ 0 w 450"/>
                <a:gd name="T59" fmla="*/ 0 h 414"/>
                <a:gd name="T60" fmla="*/ 0 w 450"/>
                <a:gd name="T61" fmla="*/ 0 h 414"/>
                <a:gd name="T62" fmla="*/ 0 w 450"/>
                <a:gd name="T63" fmla="*/ 0 h 414"/>
                <a:gd name="T64" fmla="*/ 0 w 450"/>
                <a:gd name="T65" fmla="*/ 0 h 414"/>
                <a:gd name="T66" fmla="*/ 0 w 450"/>
                <a:gd name="T67" fmla="*/ 0 h 414"/>
                <a:gd name="T68" fmla="*/ 0 w 450"/>
                <a:gd name="T69" fmla="*/ 0 h 414"/>
                <a:gd name="T70" fmla="*/ 0 w 450"/>
                <a:gd name="T71" fmla="*/ 0 h 414"/>
                <a:gd name="T72" fmla="*/ 0 w 450"/>
                <a:gd name="T73" fmla="*/ 0 h 414"/>
                <a:gd name="T74" fmla="*/ 0 w 450"/>
                <a:gd name="T75" fmla="*/ 0 h 414"/>
                <a:gd name="T76" fmla="*/ 0 w 450"/>
                <a:gd name="T77" fmla="*/ 0 h 414"/>
                <a:gd name="T78" fmla="*/ 0 w 450"/>
                <a:gd name="T79" fmla="*/ 0 h 414"/>
                <a:gd name="T80" fmla="*/ 0 w 450"/>
                <a:gd name="T81" fmla="*/ 0 h 414"/>
                <a:gd name="T82" fmla="*/ 0 w 450"/>
                <a:gd name="T83" fmla="*/ 0 h 414"/>
                <a:gd name="T84" fmla="*/ 0 w 450"/>
                <a:gd name="T85" fmla="*/ 0 h 414"/>
                <a:gd name="T86" fmla="*/ 0 w 450"/>
                <a:gd name="T87" fmla="*/ 0 h 414"/>
                <a:gd name="T88" fmla="*/ 0 w 450"/>
                <a:gd name="T89" fmla="*/ 0 h 414"/>
                <a:gd name="T90" fmla="*/ 0 w 450"/>
                <a:gd name="T91" fmla="*/ 0 h 414"/>
                <a:gd name="T92" fmla="*/ 0 w 450"/>
                <a:gd name="T93" fmla="*/ 0 h 414"/>
                <a:gd name="T94" fmla="*/ 0 w 450"/>
                <a:gd name="T95" fmla="*/ 0 h 414"/>
                <a:gd name="T96" fmla="*/ 0 w 450"/>
                <a:gd name="T97" fmla="*/ 0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8" name="Switzerland" descr="© INSCALE GmbH, 15.06.2010"/>
            <p:cNvSpPr>
              <a:spLocks/>
            </p:cNvSpPr>
            <p:nvPr/>
          </p:nvSpPr>
          <p:spPr bwMode="gray">
            <a:xfrm>
              <a:off x="5357345" y="2039750"/>
              <a:ext cx="94607" cy="50580"/>
            </a:xfrm>
            <a:custGeom>
              <a:avLst/>
              <a:gdLst>
                <a:gd name="T0" fmla="*/ 0 w 288"/>
                <a:gd name="T1" fmla="*/ 0 h 162"/>
                <a:gd name="T2" fmla="*/ 0 w 288"/>
                <a:gd name="T3" fmla="*/ 0 h 162"/>
                <a:gd name="T4" fmla="*/ 0 w 288"/>
                <a:gd name="T5" fmla="*/ 0 h 162"/>
                <a:gd name="T6" fmla="*/ 0 w 288"/>
                <a:gd name="T7" fmla="*/ 0 h 162"/>
                <a:gd name="T8" fmla="*/ 0 w 288"/>
                <a:gd name="T9" fmla="*/ 0 h 162"/>
                <a:gd name="T10" fmla="*/ 0 w 288"/>
                <a:gd name="T11" fmla="*/ 0 h 162"/>
                <a:gd name="T12" fmla="*/ 0 w 288"/>
                <a:gd name="T13" fmla="*/ 0 h 162"/>
                <a:gd name="T14" fmla="*/ 0 w 288"/>
                <a:gd name="T15" fmla="*/ 0 h 162"/>
                <a:gd name="T16" fmla="*/ 0 w 288"/>
                <a:gd name="T17" fmla="*/ 0 h 162"/>
                <a:gd name="T18" fmla="*/ 0 w 288"/>
                <a:gd name="T19" fmla="*/ 0 h 162"/>
                <a:gd name="T20" fmla="*/ 0 w 288"/>
                <a:gd name="T21" fmla="*/ 0 h 162"/>
                <a:gd name="T22" fmla="*/ 0 w 288"/>
                <a:gd name="T23" fmla="*/ 0 h 162"/>
                <a:gd name="T24" fmla="*/ 0 w 288"/>
                <a:gd name="T25" fmla="*/ 0 h 162"/>
                <a:gd name="T26" fmla="*/ 0 w 288"/>
                <a:gd name="T27" fmla="*/ 0 h 162"/>
                <a:gd name="T28" fmla="*/ 0 w 288"/>
                <a:gd name="T29" fmla="*/ 0 h 162"/>
                <a:gd name="T30" fmla="*/ 0 w 288"/>
                <a:gd name="T31" fmla="*/ 0 h 162"/>
                <a:gd name="T32" fmla="*/ 0 w 288"/>
                <a:gd name="T33" fmla="*/ 0 h 162"/>
                <a:gd name="T34" fmla="*/ 0 w 288"/>
                <a:gd name="T35" fmla="*/ 0 h 162"/>
                <a:gd name="T36" fmla="*/ 0 w 288"/>
                <a:gd name="T37" fmla="*/ 0 h 162"/>
                <a:gd name="T38" fmla="*/ 0 w 288"/>
                <a:gd name="T39" fmla="*/ 0 h 162"/>
                <a:gd name="T40" fmla="*/ 0 w 288"/>
                <a:gd name="T41" fmla="*/ 0 h 162"/>
                <a:gd name="T42" fmla="*/ 0 w 288"/>
                <a:gd name="T43" fmla="*/ 0 h 162"/>
                <a:gd name="T44" fmla="*/ 0 w 288"/>
                <a:gd name="T45" fmla="*/ 0 h 162"/>
                <a:gd name="T46" fmla="*/ 0 w 288"/>
                <a:gd name="T47" fmla="*/ 0 h 162"/>
                <a:gd name="T48" fmla="*/ 0 w 288"/>
                <a:gd name="T49" fmla="*/ 0 h 162"/>
                <a:gd name="T50" fmla="*/ 0 w 288"/>
                <a:gd name="T51" fmla="*/ 0 h 162"/>
                <a:gd name="T52" fmla="*/ 0 w 288"/>
                <a:gd name="T53" fmla="*/ 0 h 162"/>
                <a:gd name="T54" fmla="*/ 0 w 288"/>
                <a:gd name="T55" fmla="*/ 0 h 162"/>
                <a:gd name="T56" fmla="*/ 0 w 288"/>
                <a:gd name="T57" fmla="*/ 0 h 162"/>
                <a:gd name="T58" fmla="*/ 0 w 288"/>
                <a:gd name="T59" fmla="*/ 0 h 162"/>
                <a:gd name="T60" fmla="*/ 0 w 288"/>
                <a:gd name="T61" fmla="*/ 0 h 162"/>
                <a:gd name="T62" fmla="*/ 0 w 288"/>
                <a:gd name="T63" fmla="*/ 0 h 162"/>
                <a:gd name="T64" fmla="*/ 0 w 288"/>
                <a:gd name="T65" fmla="*/ 0 h 162"/>
                <a:gd name="T66" fmla="*/ 0 w 288"/>
                <a:gd name="T67" fmla="*/ 0 h 162"/>
                <a:gd name="T68" fmla="*/ 0 w 288"/>
                <a:gd name="T69" fmla="*/ 0 h 162"/>
                <a:gd name="T70" fmla="*/ 0 w 288"/>
                <a:gd name="T71" fmla="*/ 0 h 162"/>
                <a:gd name="T72" fmla="*/ 0 w 288"/>
                <a:gd name="T73" fmla="*/ 0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9" name="Sweden" descr="© INSCALE GmbH, 15.06.2010"/>
            <p:cNvSpPr>
              <a:spLocks noEditPoints="1"/>
            </p:cNvSpPr>
            <p:nvPr/>
          </p:nvSpPr>
          <p:spPr bwMode="gray">
            <a:xfrm>
              <a:off x="5464736" y="1535220"/>
              <a:ext cx="223731" cy="317386"/>
            </a:xfrm>
            <a:custGeom>
              <a:avLst/>
              <a:gdLst>
                <a:gd name="T0" fmla="*/ 0 w 690"/>
                <a:gd name="T1" fmla="*/ 0 h 990"/>
                <a:gd name="T2" fmla="*/ 0 w 690"/>
                <a:gd name="T3" fmla="*/ 0 h 990"/>
                <a:gd name="T4" fmla="*/ 0 w 690"/>
                <a:gd name="T5" fmla="*/ 0 h 990"/>
                <a:gd name="T6" fmla="*/ 0 w 690"/>
                <a:gd name="T7" fmla="*/ 0 h 990"/>
                <a:gd name="T8" fmla="*/ 0 w 690"/>
                <a:gd name="T9" fmla="*/ 0 h 990"/>
                <a:gd name="T10" fmla="*/ 0 w 690"/>
                <a:gd name="T11" fmla="*/ 0 h 990"/>
                <a:gd name="T12" fmla="*/ 0 w 690"/>
                <a:gd name="T13" fmla="*/ 0 h 990"/>
                <a:gd name="T14" fmla="*/ 0 w 690"/>
                <a:gd name="T15" fmla="*/ 0 h 990"/>
                <a:gd name="T16" fmla="*/ 0 w 690"/>
                <a:gd name="T17" fmla="*/ 0 h 990"/>
                <a:gd name="T18" fmla="*/ 0 w 690"/>
                <a:gd name="T19" fmla="*/ 0 h 990"/>
                <a:gd name="T20" fmla="*/ 0 w 690"/>
                <a:gd name="T21" fmla="*/ 0 h 990"/>
                <a:gd name="T22" fmla="*/ 0 w 690"/>
                <a:gd name="T23" fmla="*/ 0 h 990"/>
                <a:gd name="T24" fmla="*/ 0 w 690"/>
                <a:gd name="T25" fmla="*/ 0 h 990"/>
                <a:gd name="T26" fmla="*/ 0 w 690"/>
                <a:gd name="T27" fmla="*/ 0 h 990"/>
                <a:gd name="T28" fmla="*/ 0 w 690"/>
                <a:gd name="T29" fmla="*/ 0 h 990"/>
                <a:gd name="T30" fmla="*/ 0 w 690"/>
                <a:gd name="T31" fmla="*/ 0 h 990"/>
                <a:gd name="T32" fmla="*/ 0 w 690"/>
                <a:gd name="T33" fmla="*/ 0 h 990"/>
                <a:gd name="T34" fmla="*/ 0 w 690"/>
                <a:gd name="T35" fmla="*/ 0 h 990"/>
                <a:gd name="T36" fmla="*/ 0 w 690"/>
                <a:gd name="T37" fmla="*/ 0 h 990"/>
                <a:gd name="T38" fmla="*/ 0 w 690"/>
                <a:gd name="T39" fmla="*/ 0 h 990"/>
                <a:gd name="T40" fmla="*/ 0 w 690"/>
                <a:gd name="T41" fmla="*/ 0 h 990"/>
                <a:gd name="T42" fmla="*/ 0 w 690"/>
                <a:gd name="T43" fmla="*/ 0 h 990"/>
                <a:gd name="T44" fmla="*/ 0 w 690"/>
                <a:gd name="T45" fmla="*/ 0 h 990"/>
                <a:gd name="T46" fmla="*/ 0 w 690"/>
                <a:gd name="T47" fmla="*/ 0 h 990"/>
                <a:gd name="T48" fmla="*/ 0 w 690"/>
                <a:gd name="T49" fmla="*/ 0 h 990"/>
                <a:gd name="T50" fmla="*/ 0 w 690"/>
                <a:gd name="T51" fmla="*/ 0 h 990"/>
                <a:gd name="T52" fmla="*/ 0 w 690"/>
                <a:gd name="T53" fmla="*/ 0 h 990"/>
                <a:gd name="T54" fmla="*/ 0 w 690"/>
                <a:gd name="T55" fmla="*/ 0 h 990"/>
                <a:gd name="T56" fmla="*/ 0 w 690"/>
                <a:gd name="T57" fmla="*/ 0 h 990"/>
                <a:gd name="T58" fmla="*/ 0 w 690"/>
                <a:gd name="T59" fmla="*/ 0 h 990"/>
                <a:gd name="T60" fmla="*/ 0 w 690"/>
                <a:gd name="T61" fmla="*/ 0 h 990"/>
                <a:gd name="T62" fmla="*/ 0 w 690"/>
                <a:gd name="T63" fmla="*/ 0 h 990"/>
                <a:gd name="T64" fmla="*/ 0 w 690"/>
                <a:gd name="T65" fmla="*/ 0 h 990"/>
                <a:gd name="T66" fmla="*/ 0 w 690"/>
                <a:gd name="T67" fmla="*/ 0 h 990"/>
                <a:gd name="T68" fmla="*/ 0 w 690"/>
                <a:gd name="T69" fmla="*/ 0 h 990"/>
                <a:gd name="T70" fmla="*/ 0 w 690"/>
                <a:gd name="T71" fmla="*/ 0 h 990"/>
                <a:gd name="T72" fmla="*/ 0 w 690"/>
                <a:gd name="T73" fmla="*/ 0 h 990"/>
                <a:gd name="T74" fmla="*/ 0 w 690"/>
                <a:gd name="T75" fmla="*/ 0 h 990"/>
                <a:gd name="T76" fmla="*/ 0 w 690"/>
                <a:gd name="T77" fmla="*/ 0 h 990"/>
                <a:gd name="T78" fmla="*/ 0 w 690"/>
                <a:gd name="T79" fmla="*/ 0 h 990"/>
                <a:gd name="T80" fmla="*/ 0 w 690"/>
                <a:gd name="T81" fmla="*/ 0 h 990"/>
                <a:gd name="T82" fmla="*/ 0 w 690"/>
                <a:gd name="T83" fmla="*/ 0 h 990"/>
                <a:gd name="T84" fmla="*/ 0 w 690"/>
                <a:gd name="T85" fmla="*/ 0 h 990"/>
                <a:gd name="T86" fmla="*/ 0 w 690"/>
                <a:gd name="T87" fmla="*/ 0 h 990"/>
                <a:gd name="T88" fmla="*/ 0 w 690"/>
                <a:gd name="T89" fmla="*/ 0 h 990"/>
                <a:gd name="T90" fmla="*/ 0 w 690"/>
                <a:gd name="T91" fmla="*/ 0 h 990"/>
                <a:gd name="T92" fmla="*/ 0 w 690"/>
                <a:gd name="T93" fmla="*/ 0 h 990"/>
                <a:gd name="T94" fmla="*/ 0 w 690"/>
                <a:gd name="T95" fmla="*/ 0 h 990"/>
                <a:gd name="T96" fmla="*/ 0 w 690"/>
                <a:gd name="T97" fmla="*/ 0 h 990"/>
                <a:gd name="T98" fmla="*/ 0 w 690"/>
                <a:gd name="T99" fmla="*/ 0 h 990"/>
                <a:gd name="T100" fmla="*/ 0 w 690"/>
                <a:gd name="T101" fmla="*/ 0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365FC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3" name="Spain" descr="© INSCALE GmbH, 15.06.2010"/>
            <p:cNvSpPr>
              <a:spLocks noEditPoints="1"/>
            </p:cNvSpPr>
            <p:nvPr/>
          </p:nvSpPr>
          <p:spPr bwMode="gray">
            <a:xfrm>
              <a:off x="5035171" y="2143439"/>
              <a:ext cx="283820" cy="198525"/>
            </a:xfrm>
            <a:custGeom>
              <a:avLst/>
              <a:gdLst>
                <a:gd name="T0" fmla="*/ 0 w 876"/>
                <a:gd name="T1" fmla="*/ 0 h 618"/>
                <a:gd name="T2" fmla="*/ 0 w 876"/>
                <a:gd name="T3" fmla="*/ 0 h 618"/>
                <a:gd name="T4" fmla="*/ 0 w 876"/>
                <a:gd name="T5" fmla="*/ 0 h 618"/>
                <a:gd name="T6" fmla="*/ 0 w 876"/>
                <a:gd name="T7" fmla="*/ 0 h 618"/>
                <a:gd name="T8" fmla="*/ 0 w 876"/>
                <a:gd name="T9" fmla="*/ 0 h 618"/>
                <a:gd name="T10" fmla="*/ 0 w 876"/>
                <a:gd name="T11" fmla="*/ 0 h 618"/>
                <a:gd name="T12" fmla="*/ 0 w 876"/>
                <a:gd name="T13" fmla="*/ 0 h 618"/>
                <a:gd name="T14" fmla="*/ 0 w 876"/>
                <a:gd name="T15" fmla="*/ 0 h 618"/>
                <a:gd name="T16" fmla="*/ 0 w 876"/>
                <a:gd name="T17" fmla="*/ 0 h 618"/>
                <a:gd name="T18" fmla="*/ 0 w 876"/>
                <a:gd name="T19" fmla="*/ 0 h 618"/>
                <a:gd name="T20" fmla="*/ 0 w 876"/>
                <a:gd name="T21" fmla="*/ 0 h 618"/>
                <a:gd name="T22" fmla="*/ 0 w 876"/>
                <a:gd name="T23" fmla="*/ 0 h 618"/>
                <a:gd name="T24" fmla="*/ 0 w 876"/>
                <a:gd name="T25" fmla="*/ 0 h 618"/>
                <a:gd name="T26" fmla="*/ 0 w 876"/>
                <a:gd name="T27" fmla="*/ 0 h 618"/>
                <a:gd name="T28" fmla="*/ 0 w 876"/>
                <a:gd name="T29" fmla="*/ 0 h 618"/>
                <a:gd name="T30" fmla="*/ 0 w 876"/>
                <a:gd name="T31" fmla="*/ 0 h 618"/>
                <a:gd name="T32" fmla="*/ 0 w 876"/>
                <a:gd name="T33" fmla="*/ 0 h 618"/>
                <a:gd name="T34" fmla="*/ 0 w 876"/>
                <a:gd name="T35" fmla="*/ 0 h 618"/>
                <a:gd name="T36" fmla="*/ 0 w 876"/>
                <a:gd name="T37" fmla="*/ 0 h 618"/>
                <a:gd name="T38" fmla="*/ 0 w 876"/>
                <a:gd name="T39" fmla="*/ 0 h 618"/>
                <a:gd name="T40" fmla="*/ 0 w 876"/>
                <a:gd name="T41" fmla="*/ 0 h 618"/>
                <a:gd name="T42" fmla="*/ 0 w 876"/>
                <a:gd name="T43" fmla="*/ 0 h 618"/>
                <a:gd name="T44" fmla="*/ 0 w 876"/>
                <a:gd name="T45" fmla="*/ 0 h 618"/>
                <a:gd name="T46" fmla="*/ 0 w 876"/>
                <a:gd name="T47" fmla="*/ 0 h 618"/>
                <a:gd name="T48" fmla="*/ 0 w 876"/>
                <a:gd name="T49" fmla="*/ 0 h 618"/>
                <a:gd name="T50" fmla="*/ 0 w 876"/>
                <a:gd name="T51" fmla="*/ 0 h 618"/>
                <a:gd name="T52" fmla="*/ 0 w 876"/>
                <a:gd name="T53" fmla="*/ 0 h 618"/>
                <a:gd name="T54" fmla="*/ 0 w 876"/>
                <a:gd name="T55" fmla="*/ 0 h 618"/>
                <a:gd name="T56" fmla="*/ 0 w 876"/>
                <a:gd name="T57" fmla="*/ 0 h 618"/>
                <a:gd name="T58" fmla="*/ 0 w 876"/>
                <a:gd name="T59" fmla="*/ 0 h 618"/>
                <a:gd name="T60" fmla="*/ 0 w 876"/>
                <a:gd name="T61" fmla="*/ 0 h 618"/>
                <a:gd name="T62" fmla="*/ 0 w 876"/>
                <a:gd name="T63" fmla="*/ 0 h 618"/>
                <a:gd name="T64" fmla="*/ 0 w 876"/>
                <a:gd name="T65" fmla="*/ 0 h 618"/>
                <a:gd name="T66" fmla="*/ 0 w 876"/>
                <a:gd name="T67" fmla="*/ 0 h 618"/>
                <a:gd name="T68" fmla="*/ 0 w 876"/>
                <a:gd name="T69" fmla="*/ 0 h 618"/>
                <a:gd name="T70" fmla="*/ 0 w 876"/>
                <a:gd name="T71" fmla="*/ 0 h 618"/>
                <a:gd name="T72" fmla="*/ 0 w 876"/>
                <a:gd name="T73" fmla="*/ 0 h 618"/>
                <a:gd name="T74" fmla="*/ 0 w 876"/>
                <a:gd name="T75" fmla="*/ 0 h 618"/>
                <a:gd name="T76" fmla="*/ 0 w 876"/>
                <a:gd name="T77" fmla="*/ 0 h 618"/>
                <a:gd name="T78" fmla="*/ 0 w 876"/>
                <a:gd name="T79" fmla="*/ 0 h 618"/>
                <a:gd name="T80" fmla="*/ 0 w 876"/>
                <a:gd name="T81" fmla="*/ 0 h 618"/>
                <a:gd name="T82" fmla="*/ 0 w 876"/>
                <a:gd name="T83" fmla="*/ 0 h 618"/>
                <a:gd name="T84" fmla="*/ 0 w 876"/>
                <a:gd name="T85" fmla="*/ 0 h 618"/>
                <a:gd name="T86" fmla="*/ 0 w 876"/>
                <a:gd name="T87" fmla="*/ 0 h 618"/>
                <a:gd name="T88" fmla="*/ 0 w 876"/>
                <a:gd name="T89" fmla="*/ 0 h 618"/>
                <a:gd name="T90" fmla="*/ 0 w 876"/>
                <a:gd name="T91" fmla="*/ 0 h 618"/>
                <a:gd name="T92" fmla="*/ 0 w 876"/>
                <a:gd name="T93" fmla="*/ 0 h 618"/>
                <a:gd name="T94" fmla="*/ 0 w 876"/>
                <a:gd name="T95" fmla="*/ 0 h 618"/>
                <a:gd name="T96" fmla="*/ 0 w 876"/>
                <a:gd name="T97" fmla="*/ 0 h 618"/>
                <a:gd name="T98" fmla="*/ 0 w 876"/>
                <a:gd name="T99" fmla="*/ 0 h 618"/>
                <a:gd name="T100" fmla="*/ 0 w 876"/>
                <a:gd name="T101" fmla="*/ 0 h 618"/>
                <a:gd name="T102" fmla="*/ 0 w 876"/>
                <a:gd name="T103" fmla="*/ 0 h 618"/>
                <a:gd name="T104" fmla="*/ 0 w 876"/>
                <a:gd name="T105" fmla="*/ 0 h 618"/>
                <a:gd name="T106" fmla="*/ 0 w 876"/>
                <a:gd name="T107" fmla="*/ 0 h 618"/>
                <a:gd name="T108" fmla="*/ 0 w 876"/>
                <a:gd name="T109" fmla="*/ 0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365FC7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6" name="Slovenia" descr="© INSCALE GmbH, 15.06.2010"/>
            <p:cNvSpPr>
              <a:spLocks/>
            </p:cNvSpPr>
            <p:nvPr/>
          </p:nvSpPr>
          <p:spPr bwMode="gray">
            <a:xfrm>
              <a:off x="5506925" y="2062511"/>
              <a:ext cx="69037" cy="37935"/>
            </a:xfrm>
            <a:custGeom>
              <a:avLst/>
              <a:gdLst>
                <a:gd name="T0" fmla="*/ 0 w 210"/>
                <a:gd name="T1" fmla="*/ 0 h 120"/>
                <a:gd name="T2" fmla="*/ 0 w 210"/>
                <a:gd name="T3" fmla="*/ 0 h 120"/>
                <a:gd name="T4" fmla="*/ 0 w 210"/>
                <a:gd name="T5" fmla="*/ 0 h 120"/>
                <a:gd name="T6" fmla="*/ 0 w 210"/>
                <a:gd name="T7" fmla="*/ 0 h 120"/>
                <a:gd name="T8" fmla="*/ 0 w 210"/>
                <a:gd name="T9" fmla="*/ 0 h 120"/>
                <a:gd name="T10" fmla="*/ 0 w 210"/>
                <a:gd name="T11" fmla="*/ 0 h 120"/>
                <a:gd name="T12" fmla="*/ 0 w 210"/>
                <a:gd name="T13" fmla="*/ 0 h 120"/>
                <a:gd name="T14" fmla="*/ 0 w 210"/>
                <a:gd name="T15" fmla="*/ 0 h 120"/>
                <a:gd name="T16" fmla="*/ 0 w 210"/>
                <a:gd name="T17" fmla="*/ 0 h 120"/>
                <a:gd name="T18" fmla="*/ 0 w 210"/>
                <a:gd name="T19" fmla="*/ 0 h 120"/>
                <a:gd name="T20" fmla="*/ 0 w 210"/>
                <a:gd name="T21" fmla="*/ 0 h 120"/>
                <a:gd name="T22" fmla="*/ 0 w 210"/>
                <a:gd name="T23" fmla="*/ 0 h 120"/>
                <a:gd name="T24" fmla="*/ 0 w 210"/>
                <a:gd name="T25" fmla="*/ 0 h 120"/>
                <a:gd name="T26" fmla="*/ 0 w 210"/>
                <a:gd name="T27" fmla="*/ 0 h 120"/>
                <a:gd name="T28" fmla="*/ 0 w 210"/>
                <a:gd name="T29" fmla="*/ 0 h 120"/>
                <a:gd name="T30" fmla="*/ 0 w 210"/>
                <a:gd name="T31" fmla="*/ 0 h 120"/>
                <a:gd name="T32" fmla="*/ 0 w 210"/>
                <a:gd name="T33" fmla="*/ 0 h 120"/>
                <a:gd name="T34" fmla="*/ 0 w 210"/>
                <a:gd name="T35" fmla="*/ 0 h 120"/>
                <a:gd name="T36" fmla="*/ 0 w 210"/>
                <a:gd name="T37" fmla="*/ 0 h 120"/>
                <a:gd name="T38" fmla="*/ 0 w 210"/>
                <a:gd name="T39" fmla="*/ 0 h 120"/>
                <a:gd name="T40" fmla="*/ 0 w 210"/>
                <a:gd name="T41" fmla="*/ 0 h 120"/>
                <a:gd name="T42" fmla="*/ 0 w 210"/>
                <a:gd name="T43" fmla="*/ 0 h 120"/>
                <a:gd name="T44" fmla="*/ 0 w 210"/>
                <a:gd name="T45" fmla="*/ 0 h 120"/>
                <a:gd name="T46" fmla="*/ 0 w 210"/>
                <a:gd name="T47" fmla="*/ 0 h 120"/>
                <a:gd name="T48" fmla="*/ 0 w 210"/>
                <a:gd name="T49" fmla="*/ 0 h 120"/>
                <a:gd name="T50" fmla="*/ 0 w 210"/>
                <a:gd name="T51" fmla="*/ 0 h 120"/>
                <a:gd name="T52" fmla="*/ 0 w 210"/>
                <a:gd name="T53" fmla="*/ 0 h 120"/>
                <a:gd name="T54" fmla="*/ 0 w 210"/>
                <a:gd name="T55" fmla="*/ 0 h 120"/>
                <a:gd name="T56" fmla="*/ 0 w 210"/>
                <a:gd name="T57" fmla="*/ 0 h 120"/>
                <a:gd name="T58" fmla="*/ 0 w 210"/>
                <a:gd name="T59" fmla="*/ 0 h 120"/>
                <a:gd name="T60" fmla="*/ 0 w 210"/>
                <a:gd name="T61" fmla="*/ 0 h 120"/>
                <a:gd name="T62" fmla="*/ 0 w 210"/>
                <a:gd name="T63" fmla="*/ 0 h 120"/>
                <a:gd name="T64" fmla="*/ 0 w 210"/>
                <a:gd name="T65" fmla="*/ 0 h 120"/>
                <a:gd name="T66" fmla="*/ 0 w 210"/>
                <a:gd name="T67" fmla="*/ 0 h 120"/>
                <a:gd name="T68" fmla="*/ 0 w 210"/>
                <a:gd name="T69" fmla="*/ 0 h 120"/>
                <a:gd name="T70" fmla="*/ 0 w 210"/>
                <a:gd name="T71" fmla="*/ 0 h 120"/>
                <a:gd name="T72" fmla="*/ 0 w 210"/>
                <a:gd name="T73" fmla="*/ 0 h 120"/>
                <a:gd name="T74" fmla="*/ 0 w 210"/>
                <a:gd name="T75" fmla="*/ 0 h 120"/>
                <a:gd name="T76" fmla="*/ 0 w 210"/>
                <a:gd name="T77" fmla="*/ 0 h 120"/>
                <a:gd name="T78" fmla="*/ 0 w 210"/>
                <a:gd name="T79" fmla="*/ 0 h 120"/>
                <a:gd name="T80" fmla="*/ 0 w 210"/>
                <a:gd name="T81" fmla="*/ 0 h 120"/>
                <a:gd name="T82" fmla="*/ 0 w 210"/>
                <a:gd name="T83" fmla="*/ 0 h 120"/>
                <a:gd name="T84" fmla="*/ 0 w 210"/>
                <a:gd name="T85" fmla="*/ 0 h 120"/>
                <a:gd name="T86" fmla="*/ 0 w 210"/>
                <a:gd name="T87" fmla="*/ 0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7" name="Slovakia" descr="© INSCALE GmbH, 15.06.2010"/>
            <p:cNvSpPr>
              <a:spLocks/>
            </p:cNvSpPr>
            <p:nvPr/>
          </p:nvSpPr>
          <p:spPr bwMode="gray">
            <a:xfrm>
              <a:off x="5577241" y="1996758"/>
              <a:ext cx="115062" cy="46786"/>
            </a:xfrm>
            <a:custGeom>
              <a:avLst/>
              <a:gdLst>
                <a:gd name="T0" fmla="*/ 0 w 354"/>
                <a:gd name="T1" fmla="*/ 0 h 144"/>
                <a:gd name="T2" fmla="*/ 0 w 354"/>
                <a:gd name="T3" fmla="*/ 0 h 144"/>
                <a:gd name="T4" fmla="*/ 0 w 354"/>
                <a:gd name="T5" fmla="*/ 0 h 144"/>
                <a:gd name="T6" fmla="*/ 0 w 354"/>
                <a:gd name="T7" fmla="*/ 0 h 144"/>
                <a:gd name="T8" fmla="*/ 0 w 354"/>
                <a:gd name="T9" fmla="*/ 0 h 144"/>
                <a:gd name="T10" fmla="*/ 0 w 354"/>
                <a:gd name="T11" fmla="*/ 0 h 144"/>
                <a:gd name="T12" fmla="*/ 0 w 354"/>
                <a:gd name="T13" fmla="*/ 0 h 144"/>
                <a:gd name="T14" fmla="*/ 0 w 354"/>
                <a:gd name="T15" fmla="*/ 0 h 144"/>
                <a:gd name="T16" fmla="*/ 0 w 354"/>
                <a:gd name="T17" fmla="*/ 0 h 144"/>
                <a:gd name="T18" fmla="*/ 0 w 354"/>
                <a:gd name="T19" fmla="*/ 0 h 144"/>
                <a:gd name="T20" fmla="*/ 0 w 354"/>
                <a:gd name="T21" fmla="*/ 0 h 144"/>
                <a:gd name="T22" fmla="*/ 0 w 354"/>
                <a:gd name="T23" fmla="*/ 0 h 144"/>
                <a:gd name="T24" fmla="*/ 0 w 354"/>
                <a:gd name="T25" fmla="*/ 0 h 144"/>
                <a:gd name="T26" fmla="*/ 0 w 354"/>
                <a:gd name="T27" fmla="*/ 0 h 144"/>
                <a:gd name="T28" fmla="*/ 0 w 354"/>
                <a:gd name="T29" fmla="*/ 0 h 144"/>
                <a:gd name="T30" fmla="*/ 0 w 354"/>
                <a:gd name="T31" fmla="*/ 0 h 144"/>
                <a:gd name="T32" fmla="*/ 0 w 354"/>
                <a:gd name="T33" fmla="*/ 0 h 144"/>
                <a:gd name="T34" fmla="*/ 0 w 354"/>
                <a:gd name="T35" fmla="*/ 0 h 144"/>
                <a:gd name="T36" fmla="*/ 0 w 354"/>
                <a:gd name="T37" fmla="*/ 0 h 144"/>
                <a:gd name="T38" fmla="*/ 0 w 354"/>
                <a:gd name="T39" fmla="*/ 0 h 144"/>
                <a:gd name="T40" fmla="*/ 0 w 354"/>
                <a:gd name="T41" fmla="*/ 0 h 144"/>
                <a:gd name="T42" fmla="*/ 0 w 354"/>
                <a:gd name="T43" fmla="*/ 0 h 144"/>
                <a:gd name="T44" fmla="*/ 0 w 354"/>
                <a:gd name="T45" fmla="*/ 0 h 144"/>
                <a:gd name="T46" fmla="*/ 0 w 354"/>
                <a:gd name="T47" fmla="*/ 0 h 144"/>
                <a:gd name="T48" fmla="*/ 0 w 354"/>
                <a:gd name="T49" fmla="*/ 0 h 144"/>
                <a:gd name="T50" fmla="*/ 0 w 354"/>
                <a:gd name="T51" fmla="*/ 0 h 144"/>
                <a:gd name="T52" fmla="*/ 0 w 354"/>
                <a:gd name="T53" fmla="*/ 0 h 144"/>
                <a:gd name="T54" fmla="*/ 0 w 354"/>
                <a:gd name="T55" fmla="*/ 0 h 144"/>
                <a:gd name="T56" fmla="*/ 0 w 354"/>
                <a:gd name="T57" fmla="*/ 0 h 144"/>
                <a:gd name="T58" fmla="*/ 0 w 354"/>
                <a:gd name="T59" fmla="*/ 0 h 144"/>
                <a:gd name="T60" fmla="*/ 0 w 354"/>
                <a:gd name="T61" fmla="*/ 0 h 144"/>
                <a:gd name="T62" fmla="*/ 0 w 354"/>
                <a:gd name="T63" fmla="*/ 0 h 144"/>
                <a:gd name="T64" fmla="*/ 0 w 354"/>
                <a:gd name="T65" fmla="*/ 0 h 144"/>
                <a:gd name="T66" fmla="*/ 0 w 354"/>
                <a:gd name="T67" fmla="*/ 0 h 144"/>
                <a:gd name="T68" fmla="*/ 0 w 354"/>
                <a:gd name="T69" fmla="*/ 0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4" name="Romania" descr="© INSCALE GmbH, 15.06.2010"/>
            <p:cNvSpPr>
              <a:spLocks/>
            </p:cNvSpPr>
            <p:nvPr/>
          </p:nvSpPr>
          <p:spPr bwMode="gray">
            <a:xfrm>
              <a:off x="5648835" y="2029635"/>
              <a:ext cx="199441" cy="117598"/>
            </a:xfrm>
            <a:custGeom>
              <a:avLst/>
              <a:gdLst>
                <a:gd name="T0" fmla="*/ 0 w 612"/>
                <a:gd name="T1" fmla="*/ 0 h 366"/>
                <a:gd name="T2" fmla="*/ 0 w 612"/>
                <a:gd name="T3" fmla="*/ 0 h 366"/>
                <a:gd name="T4" fmla="*/ 0 w 612"/>
                <a:gd name="T5" fmla="*/ 0 h 366"/>
                <a:gd name="T6" fmla="*/ 0 w 612"/>
                <a:gd name="T7" fmla="*/ 0 h 366"/>
                <a:gd name="T8" fmla="*/ 0 w 612"/>
                <a:gd name="T9" fmla="*/ 0 h 366"/>
                <a:gd name="T10" fmla="*/ 0 w 612"/>
                <a:gd name="T11" fmla="*/ 0 h 366"/>
                <a:gd name="T12" fmla="*/ 0 w 612"/>
                <a:gd name="T13" fmla="*/ 0 h 366"/>
                <a:gd name="T14" fmla="*/ 0 w 612"/>
                <a:gd name="T15" fmla="*/ 0 h 366"/>
                <a:gd name="T16" fmla="*/ 0 w 612"/>
                <a:gd name="T17" fmla="*/ 0 h 366"/>
                <a:gd name="T18" fmla="*/ 0 w 612"/>
                <a:gd name="T19" fmla="*/ 0 h 366"/>
                <a:gd name="T20" fmla="*/ 0 w 612"/>
                <a:gd name="T21" fmla="*/ 0 h 366"/>
                <a:gd name="T22" fmla="*/ 0 w 612"/>
                <a:gd name="T23" fmla="*/ 0 h 366"/>
                <a:gd name="T24" fmla="*/ 0 w 612"/>
                <a:gd name="T25" fmla="*/ 0 h 366"/>
                <a:gd name="T26" fmla="*/ 0 w 612"/>
                <a:gd name="T27" fmla="*/ 0 h 366"/>
                <a:gd name="T28" fmla="*/ 0 w 612"/>
                <a:gd name="T29" fmla="*/ 0 h 366"/>
                <a:gd name="T30" fmla="*/ 0 w 612"/>
                <a:gd name="T31" fmla="*/ 0 h 366"/>
                <a:gd name="T32" fmla="*/ 0 w 612"/>
                <a:gd name="T33" fmla="*/ 0 h 366"/>
                <a:gd name="T34" fmla="*/ 0 w 612"/>
                <a:gd name="T35" fmla="*/ 0 h 366"/>
                <a:gd name="T36" fmla="*/ 0 w 612"/>
                <a:gd name="T37" fmla="*/ 0 h 366"/>
                <a:gd name="T38" fmla="*/ 0 w 612"/>
                <a:gd name="T39" fmla="*/ 0 h 366"/>
                <a:gd name="T40" fmla="*/ 0 w 612"/>
                <a:gd name="T41" fmla="*/ 0 h 366"/>
                <a:gd name="T42" fmla="*/ 0 w 612"/>
                <a:gd name="T43" fmla="*/ 0 h 366"/>
                <a:gd name="T44" fmla="*/ 0 w 612"/>
                <a:gd name="T45" fmla="*/ 0 h 366"/>
                <a:gd name="T46" fmla="*/ 0 w 612"/>
                <a:gd name="T47" fmla="*/ 0 h 366"/>
                <a:gd name="T48" fmla="*/ 0 w 612"/>
                <a:gd name="T49" fmla="*/ 0 h 366"/>
                <a:gd name="T50" fmla="*/ 0 w 612"/>
                <a:gd name="T51" fmla="*/ 0 h 366"/>
                <a:gd name="T52" fmla="*/ 0 w 612"/>
                <a:gd name="T53" fmla="*/ 0 h 366"/>
                <a:gd name="T54" fmla="*/ 0 w 612"/>
                <a:gd name="T55" fmla="*/ 0 h 366"/>
                <a:gd name="T56" fmla="*/ 0 w 612"/>
                <a:gd name="T57" fmla="*/ 0 h 366"/>
                <a:gd name="T58" fmla="*/ 0 w 612"/>
                <a:gd name="T59" fmla="*/ 0 h 366"/>
                <a:gd name="T60" fmla="*/ 0 w 612"/>
                <a:gd name="T61" fmla="*/ 0 h 366"/>
                <a:gd name="T62" fmla="*/ 0 w 612"/>
                <a:gd name="T63" fmla="*/ 0 h 366"/>
                <a:gd name="T64" fmla="*/ 0 w 612"/>
                <a:gd name="T65" fmla="*/ 0 h 366"/>
                <a:gd name="T66" fmla="*/ 0 w 612"/>
                <a:gd name="T67" fmla="*/ 0 h 366"/>
                <a:gd name="T68" fmla="*/ 0 w 612"/>
                <a:gd name="T69" fmla="*/ 0 h 366"/>
                <a:gd name="T70" fmla="*/ 0 w 612"/>
                <a:gd name="T71" fmla="*/ 0 h 366"/>
                <a:gd name="T72" fmla="*/ 0 w 612"/>
                <a:gd name="T73" fmla="*/ 0 h 366"/>
                <a:gd name="T74" fmla="*/ 0 w 612"/>
                <a:gd name="T75" fmla="*/ 0 h 366"/>
                <a:gd name="T76" fmla="*/ 0 w 612"/>
                <a:gd name="T77" fmla="*/ 0 h 366"/>
                <a:gd name="T78" fmla="*/ 0 w 612"/>
                <a:gd name="T79" fmla="*/ 0 h 366"/>
                <a:gd name="T80" fmla="*/ 0 w 612"/>
                <a:gd name="T81" fmla="*/ 0 h 366"/>
                <a:gd name="T82" fmla="*/ 0 w 612"/>
                <a:gd name="T83" fmla="*/ 0 h 366"/>
                <a:gd name="T84" fmla="*/ 0 w 612"/>
                <a:gd name="T85" fmla="*/ 0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7" name="Portugal" descr="© INSCALE GmbH, 15.06.2010"/>
            <p:cNvSpPr>
              <a:spLocks/>
            </p:cNvSpPr>
            <p:nvPr/>
          </p:nvSpPr>
          <p:spPr bwMode="gray">
            <a:xfrm>
              <a:off x="5023664" y="2186431"/>
              <a:ext cx="72873" cy="131507"/>
            </a:xfrm>
            <a:custGeom>
              <a:avLst/>
              <a:gdLst>
                <a:gd name="T0" fmla="*/ 0 w 228"/>
                <a:gd name="T1" fmla="*/ 0 h 414"/>
                <a:gd name="T2" fmla="*/ 0 w 228"/>
                <a:gd name="T3" fmla="*/ 0 h 414"/>
                <a:gd name="T4" fmla="*/ 0 w 228"/>
                <a:gd name="T5" fmla="*/ 0 h 414"/>
                <a:gd name="T6" fmla="*/ 0 w 228"/>
                <a:gd name="T7" fmla="*/ 0 h 414"/>
                <a:gd name="T8" fmla="*/ 0 w 228"/>
                <a:gd name="T9" fmla="*/ 0 h 414"/>
                <a:gd name="T10" fmla="*/ 0 w 228"/>
                <a:gd name="T11" fmla="*/ 0 h 414"/>
                <a:gd name="T12" fmla="*/ 0 w 228"/>
                <a:gd name="T13" fmla="*/ 0 h 414"/>
                <a:gd name="T14" fmla="*/ 0 w 228"/>
                <a:gd name="T15" fmla="*/ 0 h 414"/>
                <a:gd name="T16" fmla="*/ 0 w 228"/>
                <a:gd name="T17" fmla="*/ 0 h 414"/>
                <a:gd name="T18" fmla="*/ 0 w 228"/>
                <a:gd name="T19" fmla="*/ 0 h 414"/>
                <a:gd name="T20" fmla="*/ 0 w 228"/>
                <a:gd name="T21" fmla="*/ 0 h 414"/>
                <a:gd name="T22" fmla="*/ 0 w 228"/>
                <a:gd name="T23" fmla="*/ 0 h 414"/>
                <a:gd name="T24" fmla="*/ 0 w 228"/>
                <a:gd name="T25" fmla="*/ 0 h 414"/>
                <a:gd name="T26" fmla="*/ 0 w 228"/>
                <a:gd name="T27" fmla="*/ 0 h 414"/>
                <a:gd name="T28" fmla="*/ 0 w 228"/>
                <a:gd name="T29" fmla="*/ 0 h 414"/>
                <a:gd name="T30" fmla="*/ 0 w 228"/>
                <a:gd name="T31" fmla="*/ 0 h 414"/>
                <a:gd name="T32" fmla="*/ 0 w 228"/>
                <a:gd name="T33" fmla="*/ 0 h 414"/>
                <a:gd name="T34" fmla="*/ 0 w 228"/>
                <a:gd name="T35" fmla="*/ 0 h 414"/>
                <a:gd name="T36" fmla="*/ 0 w 228"/>
                <a:gd name="T37" fmla="*/ 0 h 414"/>
                <a:gd name="T38" fmla="*/ 0 w 228"/>
                <a:gd name="T39" fmla="*/ 0 h 414"/>
                <a:gd name="T40" fmla="*/ 0 w 228"/>
                <a:gd name="T41" fmla="*/ 0 h 414"/>
                <a:gd name="T42" fmla="*/ 0 w 228"/>
                <a:gd name="T43" fmla="*/ 0 h 414"/>
                <a:gd name="T44" fmla="*/ 0 w 228"/>
                <a:gd name="T45" fmla="*/ 0 h 414"/>
                <a:gd name="T46" fmla="*/ 0 w 228"/>
                <a:gd name="T47" fmla="*/ 0 h 414"/>
                <a:gd name="T48" fmla="*/ 0 w 228"/>
                <a:gd name="T49" fmla="*/ 0 h 414"/>
                <a:gd name="T50" fmla="*/ 0 w 228"/>
                <a:gd name="T51" fmla="*/ 0 h 414"/>
                <a:gd name="T52" fmla="*/ 0 w 228"/>
                <a:gd name="T53" fmla="*/ 0 h 414"/>
                <a:gd name="T54" fmla="*/ 0 w 228"/>
                <a:gd name="T55" fmla="*/ 0 h 414"/>
                <a:gd name="T56" fmla="*/ 0 w 228"/>
                <a:gd name="T57" fmla="*/ 0 h 414"/>
                <a:gd name="T58" fmla="*/ 0 w 228"/>
                <a:gd name="T59" fmla="*/ 0 h 414"/>
                <a:gd name="T60" fmla="*/ 0 w 228"/>
                <a:gd name="T61" fmla="*/ 0 h 414"/>
                <a:gd name="T62" fmla="*/ 0 w 228"/>
                <a:gd name="T63" fmla="*/ 0 h 414"/>
                <a:gd name="T64" fmla="*/ 0 w 228"/>
                <a:gd name="T65" fmla="*/ 0 h 414"/>
                <a:gd name="T66" fmla="*/ 0 w 228"/>
                <a:gd name="T67" fmla="*/ 0 h 414"/>
                <a:gd name="T68" fmla="*/ 0 w 228"/>
                <a:gd name="T69" fmla="*/ 0 h 414"/>
                <a:gd name="T70" fmla="*/ 0 w 228"/>
                <a:gd name="T71" fmla="*/ 0 h 414"/>
                <a:gd name="T72" fmla="*/ 0 w 228"/>
                <a:gd name="T73" fmla="*/ 0 h 414"/>
                <a:gd name="T74" fmla="*/ 0 w 228"/>
                <a:gd name="T75" fmla="*/ 0 h 414"/>
                <a:gd name="T76" fmla="*/ 0 w 228"/>
                <a:gd name="T77" fmla="*/ 0 h 414"/>
                <a:gd name="T78" fmla="*/ 0 w 228"/>
                <a:gd name="T79" fmla="*/ 0 h 414"/>
                <a:gd name="T80" fmla="*/ 0 w 228"/>
                <a:gd name="T81" fmla="*/ 0 h 414"/>
                <a:gd name="T82" fmla="*/ 0 w 228"/>
                <a:gd name="T83" fmla="*/ 0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8" name="Poland" descr="© INSCALE GmbH, 15.06.2010"/>
            <p:cNvSpPr>
              <a:spLocks/>
            </p:cNvSpPr>
            <p:nvPr/>
          </p:nvSpPr>
          <p:spPr bwMode="gray">
            <a:xfrm>
              <a:off x="5520988" y="1866516"/>
              <a:ext cx="203276" cy="144152"/>
            </a:xfrm>
            <a:custGeom>
              <a:avLst/>
              <a:gdLst>
                <a:gd name="T0" fmla="*/ 0 w 624"/>
                <a:gd name="T1" fmla="*/ 0 h 450"/>
                <a:gd name="T2" fmla="*/ 0 w 624"/>
                <a:gd name="T3" fmla="*/ 0 h 450"/>
                <a:gd name="T4" fmla="*/ 0 w 624"/>
                <a:gd name="T5" fmla="*/ 0 h 450"/>
                <a:gd name="T6" fmla="*/ 0 w 624"/>
                <a:gd name="T7" fmla="*/ 0 h 450"/>
                <a:gd name="T8" fmla="*/ 0 w 624"/>
                <a:gd name="T9" fmla="*/ 0 h 450"/>
                <a:gd name="T10" fmla="*/ 0 w 624"/>
                <a:gd name="T11" fmla="*/ 0 h 450"/>
                <a:gd name="T12" fmla="*/ 0 w 624"/>
                <a:gd name="T13" fmla="*/ 0 h 450"/>
                <a:gd name="T14" fmla="*/ 0 w 624"/>
                <a:gd name="T15" fmla="*/ 0 h 450"/>
                <a:gd name="T16" fmla="*/ 0 w 624"/>
                <a:gd name="T17" fmla="*/ 0 h 450"/>
                <a:gd name="T18" fmla="*/ 0 w 624"/>
                <a:gd name="T19" fmla="*/ 0 h 450"/>
                <a:gd name="T20" fmla="*/ 0 w 624"/>
                <a:gd name="T21" fmla="*/ 0 h 450"/>
                <a:gd name="T22" fmla="*/ 0 w 624"/>
                <a:gd name="T23" fmla="*/ 0 h 450"/>
                <a:gd name="T24" fmla="*/ 0 w 624"/>
                <a:gd name="T25" fmla="*/ 0 h 450"/>
                <a:gd name="T26" fmla="*/ 0 w 624"/>
                <a:gd name="T27" fmla="*/ 0 h 450"/>
                <a:gd name="T28" fmla="*/ 0 w 624"/>
                <a:gd name="T29" fmla="*/ 0 h 450"/>
                <a:gd name="T30" fmla="*/ 0 w 624"/>
                <a:gd name="T31" fmla="*/ 0 h 450"/>
                <a:gd name="T32" fmla="*/ 0 w 624"/>
                <a:gd name="T33" fmla="*/ 0 h 450"/>
                <a:gd name="T34" fmla="*/ 0 w 624"/>
                <a:gd name="T35" fmla="*/ 0 h 450"/>
                <a:gd name="T36" fmla="*/ 0 w 624"/>
                <a:gd name="T37" fmla="*/ 0 h 450"/>
                <a:gd name="T38" fmla="*/ 0 w 624"/>
                <a:gd name="T39" fmla="*/ 0 h 450"/>
                <a:gd name="T40" fmla="*/ 0 w 624"/>
                <a:gd name="T41" fmla="*/ 0 h 450"/>
                <a:gd name="T42" fmla="*/ 0 w 624"/>
                <a:gd name="T43" fmla="*/ 0 h 450"/>
                <a:gd name="T44" fmla="*/ 0 w 624"/>
                <a:gd name="T45" fmla="*/ 0 h 450"/>
                <a:gd name="T46" fmla="*/ 0 w 624"/>
                <a:gd name="T47" fmla="*/ 0 h 450"/>
                <a:gd name="T48" fmla="*/ 0 w 624"/>
                <a:gd name="T49" fmla="*/ 0 h 450"/>
                <a:gd name="T50" fmla="*/ 0 w 624"/>
                <a:gd name="T51" fmla="*/ 0 h 450"/>
                <a:gd name="T52" fmla="*/ 0 w 624"/>
                <a:gd name="T53" fmla="*/ 0 h 450"/>
                <a:gd name="T54" fmla="*/ 0 w 624"/>
                <a:gd name="T55" fmla="*/ 0 h 450"/>
                <a:gd name="T56" fmla="*/ 0 w 624"/>
                <a:gd name="T57" fmla="*/ 0 h 450"/>
                <a:gd name="T58" fmla="*/ 0 w 624"/>
                <a:gd name="T59" fmla="*/ 0 h 450"/>
                <a:gd name="T60" fmla="*/ 0 w 624"/>
                <a:gd name="T61" fmla="*/ 0 h 450"/>
                <a:gd name="T62" fmla="*/ 0 w 624"/>
                <a:gd name="T63" fmla="*/ 0 h 450"/>
                <a:gd name="T64" fmla="*/ 0 w 624"/>
                <a:gd name="T65" fmla="*/ 0 h 450"/>
                <a:gd name="T66" fmla="*/ 0 w 624"/>
                <a:gd name="T67" fmla="*/ 0 h 450"/>
                <a:gd name="T68" fmla="*/ 0 w 624"/>
                <a:gd name="T69" fmla="*/ 0 h 450"/>
                <a:gd name="T70" fmla="*/ 0 w 624"/>
                <a:gd name="T71" fmla="*/ 0 h 450"/>
                <a:gd name="T72" fmla="*/ 0 w 624"/>
                <a:gd name="T73" fmla="*/ 0 h 450"/>
                <a:gd name="T74" fmla="*/ 0 w 624"/>
                <a:gd name="T75" fmla="*/ 0 h 450"/>
                <a:gd name="T76" fmla="*/ 0 w 624"/>
                <a:gd name="T77" fmla="*/ 0 h 450"/>
                <a:gd name="T78" fmla="*/ 0 w 624"/>
                <a:gd name="T79" fmla="*/ 0 h 450"/>
                <a:gd name="T80" fmla="*/ 0 w 624"/>
                <a:gd name="T81" fmla="*/ 0 h 450"/>
                <a:gd name="T82" fmla="*/ 0 w 624"/>
                <a:gd name="T83" fmla="*/ 0 h 450"/>
                <a:gd name="T84" fmla="*/ 0 w 624"/>
                <a:gd name="T85" fmla="*/ 0 h 450"/>
                <a:gd name="T86" fmla="*/ 0 w 624"/>
                <a:gd name="T87" fmla="*/ 0 h 450"/>
                <a:gd name="T88" fmla="*/ 0 w 624"/>
                <a:gd name="T89" fmla="*/ 0 h 450"/>
                <a:gd name="T90" fmla="*/ 0 w 624"/>
                <a:gd name="T91" fmla="*/ 0 h 450"/>
                <a:gd name="T92" fmla="*/ 0 w 624"/>
                <a:gd name="T93" fmla="*/ 0 h 450"/>
                <a:gd name="T94" fmla="*/ 0 w 624"/>
                <a:gd name="T95" fmla="*/ 0 h 450"/>
                <a:gd name="T96" fmla="*/ 0 w 624"/>
                <a:gd name="T97" fmla="*/ 0 h 450"/>
                <a:gd name="T98" fmla="*/ 0 w 624"/>
                <a:gd name="T99" fmla="*/ 0 h 450"/>
                <a:gd name="T100" fmla="*/ 0 w 624"/>
                <a:gd name="T101" fmla="*/ 0 h 450"/>
                <a:gd name="T102" fmla="*/ 0 w 624"/>
                <a:gd name="T103" fmla="*/ 0 h 450"/>
                <a:gd name="T104" fmla="*/ 0 w 624"/>
                <a:gd name="T105" fmla="*/ 0 h 450"/>
                <a:gd name="T106" fmla="*/ 0 w 624"/>
                <a:gd name="T107" fmla="*/ 0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7" name="Norway" descr="© INSCALE GmbH, 15.06.2010"/>
            <p:cNvSpPr>
              <a:spLocks noEditPoints="1"/>
            </p:cNvSpPr>
            <p:nvPr/>
          </p:nvSpPr>
          <p:spPr bwMode="gray">
            <a:xfrm>
              <a:off x="5350952" y="1308876"/>
              <a:ext cx="439793" cy="479242"/>
            </a:xfrm>
            <a:custGeom>
              <a:avLst/>
              <a:gdLst>
                <a:gd name="T0" fmla="*/ 0 w 1362"/>
                <a:gd name="T1" fmla="*/ 0 h 1500"/>
                <a:gd name="T2" fmla="*/ 0 w 1362"/>
                <a:gd name="T3" fmla="*/ 0 h 1500"/>
                <a:gd name="T4" fmla="*/ 0 w 1362"/>
                <a:gd name="T5" fmla="*/ 0 h 1500"/>
                <a:gd name="T6" fmla="*/ 0 w 1362"/>
                <a:gd name="T7" fmla="*/ 0 h 1500"/>
                <a:gd name="T8" fmla="*/ 0 w 1362"/>
                <a:gd name="T9" fmla="*/ 0 h 1500"/>
                <a:gd name="T10" fmla="*/ 0 w 1362"/>
                <a:gd name="T11" fmla="*/ 0 h 1500"/>
                <a:gd name="T12" fmla="*/ 0 w 1362"/>
                <a:gd name="T13" fmla="*/ 0 h 1500"/>
                <a:gd name="T14" fmla="*/ 0 w 1362"/>
                <a:gd name="T15" fmla="*/ 0 h 1500"/>
                <a:gd name="T16" fmla="*/ 0 w 1362"/>
                <a:gd name="T17" fmla="*/ 0 h 1500"/>
                <a:gd name="T18" fmla="*/ 0 w 1362"/>
                <a:gd name="T19" fmla="*/ 0 h 1500"/>
                <a:gd name="T20" fmla="*/ 0 w 1362"/>
                <a:gd name="T21" fmla="*/ 0 h 1500"/>
                <a:gd name="T22" fmla="*/ 0 w 1362"/>
                <a:gd name="T23" fmla="*/ 0 h 1500"/>
                <a:gd name="T24" fmla="*/ 0 w 1362"/>
                <a:gd name="T25" fmla="*/ 0 h 1500"/>
                <a:gd name="T26" fmla="*/ 0 w 1362"/>
                <a:gd name="T27" fmla="*/ 0 h 1500"/>
                <a:gd name="T28" fmla="*/ 0 w 1362"/>
                <a:gd name="T29" fmla="*/ 0 h 1500"/>
                <a:gd name="T30" fmla="*/ 0 w 1362"/>
                <a:gd name="T31" fmla="*/ 0 h 1500"/>
                <a:gd name="T32" fmla="*/ 0 w 1362"/>
                <a:gd name="T33" fmla="*/ 0 h 1500"/>
                <a:gd name="T34" fmla="*/ 0 w 1362"/>
                <a:gd name="T35" fmla="*/ 0 h 1500"/>
                <a:gd name="T36" fmla="*/ 0 w 1362"/>
                <a:gd name="T37" fmla="*/ 0 h 1500"/>
                <a:gd name="T38" fmla="*/ 0 w 1362"/>
                <a:gd name="T39" fmla="*/ 0 h 1500"/>
                <a:gd name="T40" fmla="*/ 0 w 1362"/>
                <a:gd name="T41" fmla="*/ 0 h 1500"/>
                <a:gd name="T42" fmla="*/ 0 w 1362"/>
                <a:gd name="T43" fmla="*/ 0 h 1500"/>
                <a:gd name="T44" fmla="*/ 0 w 1362"/>
                <a:gd name="T45" fmla="*/ 0 h 1500"/>
                <a:gd name="T46" fmla="*/ 0 w 1362"/>
                <a:gd name="T47" fmla="*/ 0 h 1500"/>
                <a:gd name="T48" fmla="*/ 0 w 1362"/>
                <a:gd name="T49" fmla="*/ 0 h 1500"/>
                <a:gd name="T50" fmla="*/ 0 w 1362"/>
                <a:gd name="T51" fmla="*/ 0 h 1500"/>
                <a:gd name="T52" fmla="*/ 0 w 1362"/>
                <a:gd name="T53" fmla="*/ 0 h 1500"/>
                <a:gd name="T54" fmla="*/ 0 w 1362"/>
                <a:gd name="T55" fmla="*/ 0 h 1500"/>
                <a:gd name="T56" fmla="*/ 0 w 1362"/>
                <a:gd name="T57" fmla="*/ 0 h 1500"/>
                <a:gd name="T58" fmla="*/ 0 w 1362"/>
                <a:gd name="T59" fmla="*/ 0 h 1500"/>
                <a:gd name="T60" fmla="*/ 0 w 1362"/>
                <a:gd name="T61" fmla="*/ 0 h 1500"/>
                <a:gd name="T62" fmla="*/ 0 w 1362"/>
                <a:gd name="T63" fmla="*/ 0 h 1500"/>
                <a:gd name="T64" fmla="*/ 0 w 1362"/>
                <a:gd name="T65" fmla="*/ 0 h 1500"/>
                <a:gd name="T66" fmla="*/ 0 w 1362"/>
                <a:gd name="T67" fmla="*/ 0 h 1500"/>
                <a:gd name="T68" fmla="*/ 0 w 1362"/>
                <a:gd name="T69" fmla="*/ 0 h 1500"/>
                <a:gd name="T70" fmla="*/ 0 w 1362"/>
                <a:gd name="T71" fmla="*/ 0 h 1500"/>
                <a:gd name="T72" fmla="*/ 0 w 1362"/>
                <a:gd name="T73" fmla="*/ 0 h 1500"/>
                <a:gd name="T74" fmla="*/ 0 w 1362"/>
                <a:gd name="T75" fmla="*/ 0 h 1500"/>
                <a:gd name="T76" fmla="*/ 0 w 1362"/>
                <a:gd name="T77" fmla="*/ 0 h 1500"/>
                <a:gd name="T78" fmla="*/ 0 w 1362"/>
                <a:gd name="T79" fmla="*/ 0 h 1500"/>
                <a:gd name="T80" fmla="*/ 0 w 1362"/>
                <a:gd name="T81" fmla="*/ 0 h 1500"/>
                <a:gd name="T82" fmla="*/ 0 w 1362"/>
                <a:gd name="T83" fmla="*/ 0 h 1500"/>
                <a:gd name="T84" fmla="*/ 0 w 1362"/>
                <a:gd name="T85" fmla="*/ 0 h 1500"/>
                <a:gd name="T86" fmla="*/ 0 w 1362"/>
                <a:gd name="T87" fmla="*/ 0 h 1500"/>
                <a:gd name="T88" fmla="*/ 0 w 1362"/>
                <a:gd name="T89" fmla="*/ 0 h 1500"/>
                <a:gd name="T90" fmla="*/ 0 w 1362"/>
                <a:gd name="T91" fmla="*/ 0 h 1500"/>
                <a:gd name="T92" fmla="*/ 0 w 1362"/>
                <a:gd name="T93" fmla="*/ 0 h 1500"/>
                <a:gd name="T94" fmla="*/ 0 w 1362"/>
                <a:gd name="T95" fmla="*/ 0 h 1500"/>
                <a:gd name="T96" fmla="*/ 0 w 1362"/>
                <a:gd name="T97" fmla="*/ 0 h 1500"/>
                <a:gd name="T98" fmla="*/ 0 w 1362"/>
                <a:gd name="T99" fmla="*/ 0 h 1500"/>
                <a:gd name="T100" fmla="*/ 0 w 1362"/>
                <a:gd name="T101" fmla="*/ 0 h 1500"/>
                <a:gd name="T102" fmla="*/ 0 w 1362"/>
                <a:gd name="T103" fmla="*/ 0 h 1500"/>
                <a:gd name="T104" fmla="*/ 0 w 1362"/>
                <a:gd name="T105" fmla="*/ 0 h 1500"/>
                <a:gd name="T106" fmla="*/ 0 w 1362"/>
                <a:gd name="T107" fmla="*/ 0 h 1500"/>
                <a:gd name="T108" fmla="*/ 0 w 1362"/>
                <a:gd name="T109" fmla="*/ 0 h 1500"/>
                <a:gd name="T110" fmla="*/ 0 w 1362"/>
                <a:gd name="T111" fmla="*/ 0 h 1500"/>
                <a:gd name="T112" fmla="*/ 0 w 1362"/>
                <a:gd name="T113" fmla="*/ 0 h 1500"/>
                <a:gd name="T114" fmla="*/ 0 w 1362"/>
                <a:gd name="T115" fmla="*/ 0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3" name="Netherlands" descr="© INSCALE GmbH, 15.06.2010"/>
            <p:cNvSpPr>
              <a:spLocks/>
            </p:cNvSpPr>
            <p:nvPr/>
          </p:nvSpPr>
          <p:spPr bwMode="gray">
            <a:xfrm>
              <a:off x="5299813" y="1900657"/>
              <a:ext cx="86936" cy="67018"/>
            </a:xfrm>
            <a:custGeom>
              <a:avLst/>
              <a:gdLst>
                <a:gd name="T0" fmla="*/ 0 w 270"/>
                <a:gd name="T1" fmla="*/ 0 h 210"/>
                <a:gd name="T2" fmla="*/ 0 w 270"/>
                <a:gd name="T3" fmla="*/ 0 h 210"/>
                <a:gd name="T4" fmla="*/ 0 w 270"/>
                <a:gd name="T5" fmla="*/ 0 h 210"/>
                <a:gd name="T6" fmla="*/ 0 w 270"/>
                <a:gd name="T7" fmla="*/ 0 h 210"/>
                <a:gd name="T8" fmla="*/ 0 w 270"/>
                <a:gd name="T9" fmla="*/ 0 h 210"/>
                <a:gd name="T10" fmla="*/ 0 w 270"/>
                <a:gd name="T11" fmla="*/ 0 h 210"/>
                <a:gd name="T12" fmla="*/ 0 w 270"/>
                <a:gd name="T13" fmla="*/ 0 h 210"/>
                <a:gd name="T14" fmla="*/ 0 w 270"/>
                <a:gd name="T15" fmla="*/ 0 h 210"/>
                <a:gd name="T16" fmla="*/ 0 w 270"/>
                <a:gd name="T17" fmla="*/ 0 h 210"/>
                <a:gd name="T18" fmla="*/ 0 w 270"/>
                <a:gd name="T19" fmla="*/ 0 h 210"/>
                <a:gd name="T20" fmla="*/ 0 w 270"/>
                <a:gd name="T21" fmla="*/ 0 h 210"/>
                <a:gd name="T22" fmla="*/ 0 w 270"/>
                <a:gd name="T23" fmla="*/ 0 h 210"/>
                <a:gd name="T24" fmla="*/ 0 w 270"/>
                <a:gd name="T25" fmla="*/ 0 h 210"/>
                <a:gd name="T26" fmla="*/ 0 w 270"/>
                <a:gd name="T27" fmla="*/ 0 h 210"/>
                <a:gd name="T28" fmla="*/ 0 w 270"/>
                <a:gd name="T29" fmla="*/ 0 h 210"/>
                <a:gd name="T30" fmla="*/ 0 w 270"/>
                <a:gd name="T31" fmla="*/ 0 h 210"/>
                <a:gd name="T32" fmla="*/ 0 w 270"/>
                <a:gd name="T33" fmla="*/ 0 h 210"/>
                <a:gd name="T34" fmla="*/ 0 w 270"/>
                <a:gd name="T35" fmla="*/ 0 h 210"/>
                <a:gd name="T36" fmla="*/ 0 w 270"/>
                <a:gd name="T37" fmla="*/ 0 h 210"/>
                <a:gd name="T38" fmla="*/ 0 w 270"/>
                <a:gd name="T39" fmla="*/ 0 h 210"/>
                <a:gd name="T40" fmla="*/ 0 w 270"/>
                <a:gd name="T41" fmla="*/ 0 h 210"/>
                <a:gd name="T42" fmla="*/ 0 w 270"/>
                <a:gd name="T43" fmla="*/ 0 h 210"/>
                <a:gd name="T44" fmla="*/ 0 w 270"/>
                <a:gd name="T45" fmla="*/ 0 h 210"/>
                <a:gd name="T46" fmla="*/ 0 w 270"/>
                <a:gd name="T47" fmla="*/ 0 h 210"/>
                <a:gd name="T48" fmla="*/ 0 w 270"/>
                <a:gd name="T49" fmla="*/ 0 h 210"/>
                <a:gd name="T50" fmla="*/ 0 w 270"/>
                <a:gd name="T51" fmla="*/ 0 h 210"/>
                <a:gd name="T52" fmla="*/ 0 w 270"/>
                <a:gd name="T53" fmla="*/ 0 h 210"/>
                <a:gd name="T54" fmla="*/ 0 w 270"/>
                <a:gd name="T55" fmla="*/ 0 h 210"/>
                <a:gd name="T56" fmla="*/ 0 w 270"/>
                <a:gd name="T57" fmla="*/ 0 h 210"/>
                <a:gd name="T58" fmla="*/ 0 w 270"/>
                <a:gd name="T59" fmla="*/ 0 h 210"/>
                <a:gd name="T60" fmla="*/ 0 w 270"/>
                <a:gd name="T61" fmla="*/ 0 h 210"/>
                <a:gd name="T62" fmla="*/ 0 w 270"/>
                <a:gd name="T63" fmla="*/ 0 h 210"/>
                <a:gd name="T64" fmla="*/ 0 w 270"/>
                <a:gd name="T65" fmla="*/ 0 h 210"/>
                <a:gd name="T66" fmla="*/ 0 w 270"/>
                <a:gd name="T67" fmla="*/ 0 h 210"/>
                <a:gd name="T68" fmla="*/ 0 w 270"/>
                <a:gd name="T69" fmla="*/ 0 h 210"/>
                <a:gd name="T70" fmla="*/ 0 w 270"/>
                <a:gd name="T71" fmla="*/ 0 h 210"/>
                <a:gd name="T72" fmla="*/ 0 w 270"/>
                <a:gd name="T73" fmla="*/ 0 h 210"/>
                <a:gd name="T74" fmla="*/ 0 w 270"/>
                <a:gd name="T75" fmla="*/ 0 h 210"/>
                <a:gd name="T76" fmla="*/ 0 w 270"/>
                <a:gd name="T77" fmla="*/ 0 h 210"/>
                <a:gd name="T78" fmla="*/ 0 w 270"/>
                <a:gd name="T79" fmla="*/ 0 h 210"/>
                <a:gd name="T80" fmla="*/ 0 w 270"/>
                <a:gd name="T81" fmla="*/ 0 h 210"/>
                <a:gd name="T82" fmla="*/ 0 w 270"/>
                <a:gd name="T83" fmla="*/ 0 h 210"/>
                <a:gd name="T84" fmla="*/ 0 w 270"/>
                <a:gd name="T85" fmla="*/ 0 h 210"/>
                <a:gd name="T86" fmla="*/ 0 w 270"/>
                <a:gd name="T87" fmla="*/ 0 h 210"/>
                <a:gd name="T88" fmla="*/ 0 w 270"/>
                <a:gd name="T89" fmla="*/ 0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9" name="Montenegro" descr="© INSCALE GmbH, 15.06.2010"/>
            <p:cNvSpPr>
              <a:spLocks/>
            </p:cNvSpPr>
            <p:nvPr/>
          </p:nvSpPr>
          <p:spPr bwMode="gray">
            <a:xfrm>
              <a:off x="5615595" y="2147232"/>
              <a:ext cx="35797" cy="44257"/>
            </a:xfrm>
            <a:custGeom>
              <a:avLst/>
              <a:gdLst>
                <a:gd name="T0" fmla="*/ 0 w 114"/>
                <a:gd name="T1" fmla="*/ 0 h 138"/>
                <a:gd name="T2" fmla="*/ 0 w 114"/>
                <a:gd name="T3" fmla="*/ 0 h 138"/>
                <a:gd name="T4" fmla="*/ 0 w 114"/>
                <a:gd name="T5" fmla="*/ 0 h 138"/>
                <a:gd name="T6" fmla="*/ 0 w 114"/>
                <a:gd name="T7" fmla="*/ 0 h 138"/>
                <a:gd name="T8" fmla="*/ 0 w 114"/>
                <a:gd name="T9" fmla="*/ 0 h 138"/>
                <a:gd name="T10" fmla="*/ 0 w 114"/>
                <a:gd name="T11" fmla="*/ 0 h 138"/>
                <a:gd name="T12" fmla="*/ 0 w 114"/>
                <a:gd name="T13" fmla="*/ 0 h 138"/>
                <a:gd name="T14" fmla="*/ 0 w 114"/>
                <a:gd name="T15" fmla="*/ 0 h 138"/>
                <a:gd name="T16" fmla="*/ 0 w 114"/>
                <a:gd name="T17" fmla="*/ 0 h 138"/>
                <a:gd name="T18" fmla="*/ 0 w 114"/>
                <a:gd name="T19" fmla="*/ 0 h 138"/>
                <a:gd name="T20" fmla="*/ 0 w 114"/>
                <a:gd name="T21" fmla="*/ 0 h 138"/>
                <a:gd name="T22" fmla="*/ 0 w 114"/>
                <a:gd name="T23" fmla="*/ 0 h 138"/>
                <a:gd name="T24" fmla="*/ 0 w 114"/>
                <a:gd name="T25" fmla="*/ 0 h 138"/>
                <a:gd name="T26" fmla="*/ 0 w 114"/>
                <a:gd name="T27" fmla="*/ 0 h 138"/>
                <a:gd name="T28" fmla="*/ 0 w 114"/>
                <a:gd name="T29" fmla="*/ 0 h 138"/>
                <a:gd name="T30" fmla="*/ 0 w 114"/>
                <a:gd name="T31" fmla="*/ 0 h 138"/>
                <a:gd name="T32" fmla="*/ 0 w 114"/>
                <a:gd name="T33" fmla="*/ 0 h 138"/>
                <a:gd name="T34" fmla="*/ 0 w 114"/>
                <a:gd name="T35" fmla="*/ 0 h 138"/>
                <a:gd name="T36" fmla="*/ 0 w 114"/>
                <a:gd name="T37" fmla="*/ 0 h 138"/>
                <a:gd name="T38" fmla="*/ 0 w 114"/>
                <a:gd name="T39" fmla="*/ 0 h 138"/>
                <a:gd name="T40" fmla="*/ 0 w 114"/>
                <a:gd name="T41" fmla="*/ 0 h 138"/>
                <a:gd name="T42" fmla="*/ 0 w 114"/>
                <a:gd name="T43" fmla="*/ 0 h 138"/>
                <a:gd name="T44" fmla="*/ 0 w 114"/>
                <a:gd name="T45" fmla="*/ 0 h 138"/>
                <a:gd name="T46" fmla="*/ 0 w 114"/>
                <a:gd name="T47" fmla="*/ 0 h 138"/>
                <a:gd name="T48" fmla="*/ 0 w 114"/>
                <a:gd name="T49" fmla="*/ 0 h 138"/>
                <a:gd name="T50" fmla="*/ 0 w 114"/>
                <a:gd name="T51" fmla="*/ 0 h 138"/>
                <a:gd name="T52" fmla="*/ 0 w 114"/>
                <a:gd name="T53" fmla="*/ 0 h 138"/>
                <a:gd name="T54" fmla="*/ 0 w 114"/>
                <a:gd name="T55" fmla="*/ 0 h 138"/>
                <a:gd name="T56" fmla="*/ 0 w 114"/>
                <a:gd name="T57" fmla="*/ 0 h 138"/>
                <a:gd name="T58" fmla="*/ 0 w 114"/>
                <a:gd name="T59" fmla="*/ 0 h 138"/>
                <a:gd name="T60" fmla="*/ 0 w 114"/>
                <a:gd name="T61" fmla="*/ 0 h 138"/>
                <a:gd name="T62" fmla="*/ 0 w 114"/>
                <a:gd name="T63" fmla="*/ 0 h 138"/>
                <a:gd name="T64" fmla="*/ 0 w 114"/>
                <a:gd name="T65" fmla="*/ 0 h 138"/>
                <a:gd name="T66" fmla="*/ 0 w 114"/>
                <a:gd name="T67" fmla="*/ 0 h 138"/>
                <a:gd name="T68" fmla="*/ 0 w 114"/>
                <a:gd name="T69" fmla="*/ 0 h 138"/>
                <a:gd name="T70" fmla="*/ 0 w 114"/>
                <a:gd name="T71" fmla="*/ 0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1" name="Moldova" descr="© INSCALE GmbH, 15.06.2010"/>
            <p:cNvSpPr>
              <a:spLocks/>
            </p:cNvSpPr>
            <p:nvPr/>
          </p:nvSpPr>
          <p:spPr bwMode="gray">
            <a:xfrm>
              <a:off x="5779239" y="2024577"/>
              <a:ext cx="69037" cy="75869"/>
            </a:xfrm>
            <a:custGeom>
              <a:avLst/>
              <a:gdLst>
                <a:gd name="T0" fmla="*/ 0 w 216"/>
                <a:gd name="T1" fmla="*/ 0 h 240"/>
                <a:gd name="T2" fmla="*/ 0 w 216"/>
                <a:gd name="T3" fmla="*/ 0 h 240"/>
                <a:gd name="T4" fmla="*/ 0 w 216"/>
                <a:gd name="T5" fmla="*/ 0 h 240"/>
                <a:gd name="T6" fmla="*/ 0 w 216"/>
                <a:gd name="T7" fmla="*/ 0 h 240"/>
                <a:gd name="T8" fmla="*/ 0 w 216"/>
                <a:gd name="T9" fmla="*/ 0 h 240"/>
                <a:gd name="T10" fmla="*/ 0 w 216"/>
                <a:gd name="T11" fmla="*/ 0 h 240"/>
                <a:gd name="T12" fmla="*/ 0 w 216"/>
                <a:gd name="T13" fmla="*/ 0 h 240"/>
                <a:gd name="T14" fmla="*/ 0 w 216"/>
                <a:gd name="T15" fmla="*/ 0 h 240"/>
                <a:gd name="T16" fmla="*/ 0 w 216"/>
                <a:gd name="T17" fmla="*/ 0 h 240"/>
                <a:gd name="T18" fmla="*/ 0 w 216"/>
                <a:gd name="T19" fmla="*/ 0 h 240"/>
                <a:gd name="T20" fmla="*/ 0 w 216"/>
                <a:gd name="T21" fmla="*/ 0 h 240"/>
                <a:gd name="T22" fmla="*/ 0 w 216"/>
                <a:gd name="T23" fmla="*/ 0 h 240"/>
                <a:gd name="T24" fmla="*/ 0 w 216"/>
                <a:gd name="T25" fmla="*/ 0 h 240"/>
                <a:gd name="T26" fmla="*/ 0 w 216"/>
                <a:gd name="T27" fmla="*/ 0 h 240"/>
                <a:gd name="T28" fmla="*/ 0 w 216"/>
                <a:gd name="T29" fmla="*/ 0 h 240"/>
                <a:gd name="T30" fmla="*/ 0 w 216"/>
                <a:gd name="T31" fmla="*/ 0 h 240"/>
                <a:gd name="T32" fmla="*/ 0 w 216"/>
                <a:gd name="T33" fmla="*/ 0 h 240"/>
                <a:gd name="T34" fmla="*/ 0 w 216"/>
                <a:gd name="T35" fmla="*/ 0 h 240"/>
                <a:gd name="T36" fmla="*/ 0 w 216"/>
                <a:gd name="T37" fmla="*/ 0 h 240"/>
                <a:gd name="T38" fmla="*/ 0 w 216"/>
                <a:gd name="T39" fmla="*/ 0 h 240"/>
                <a:gd name="T40" fmla="*/ 0 w 216"/>
                <a:gd name="T41" fmla="*/ 0 h 240"/>
                <a:gd name="T42" fmla="*/ 0 w 216"/>
                <a:gd name="T43" fmla="*/ 0 h 240"/>
                <a:gd name="T44" fmla="*/ 0 w 216"/>
                <a:gd name="T45" fmla="*/ 0 h 240"/>
                <a:gd name="T46" fmla="*/ 0 w 216"/>
                <a:gd name="T47" fmla="*/ 0 h 240"/>
                <a:gd name="T48" fmla="*/ 0 w 216"/>
                <a:gd name="T49" fmla="*/ 0 h 240"/>
                <a:gd name="T50" fmla="*/ 0 w 216"/>
                <a:gd name="T51" fmla="*/ 0 h 240"/>
                <a:gd name="T52" fmla="*/ 0 w 216"/>
                <a:gd name="T53" fmla="*/ 0 h 240"/>
                <a:gd name="T54" fmla="*/ 0 w 216"/>
                <a:gd name="T55" fmla="*/ 0 h 240"/>
                <a:gd name="T56" fmla="*/ 0 w 216"/>
                <a:gd name="T57" fmla="*/ 0 h 240"/>
                <a:gd name="T58" fmla="*/ 0 w 216"/>
                <a:gd name="T59" fmla="*/ 0 h 240"/>
                <a:gd name="T60" fmla="*/ 0 w 216"/>
                <a:gd name="T61" fmla="*/ 0 h 240"/>
                <a:gd name="T62" fmla="*/ 0 w 216"/>
                <a:gd name="T63" fmla="*/ 0 h 240"/>
                <a:gd name="T64" fmla="*/ 0 w 216"/>
                <a:gd name="T65" fmla="*/ 0 h 240"/>
                <a:gd name="T66" fmla="*/ 0 w 216"/>
                <a:gd name="T67" fmla="*/ 0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3" name="Malta" descr="© INSCALE GmbH, 15.06.2010"/>
            <p:cNvSpPr>
              <a:spLocks/>
            </p:cNvSpPr>
            <p:nvPr/>
          </p:nvSpPr>
          <p:spPr bwMode="gray">
            <a:xfrm>
              <a:off x="5528659" y="2338170"/>
              <a:ext cx="10228" cy="8852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0 h 30"/>
                <a:gd name="T4" fmla="*/ 0 w 30"/>
                <a:gd name="T5" fmla="*/ 0 h 30"/>
                <a:gd name="T6" fmla="*/ 0 w 30"/>
                <a:gd name="T7" fmla="*/ 0 h 30"/>
                <a:gd name="T8" fmla="*/ 0 w 30"/>
                <a:gd name="T9" fmla="*/ 0 h 30"/>
                <a:gd name="T10" fmla="*/ 0 w 30"/>
                <a:gd name="T11" fmla="*/ 0 h 30"/>
                <a:gd name="T12" fmla="*/ 0 w 30"/>
                <a:gd name="T13" fmla="*/ 0 h 30"/>
                <a:gd name="T14" fmla="*/ 0 w 30"/>
                <a:gd name="T15" fmla="*/ 0 h 30"/>
                <a:gd name="T16" fmla="*/ 0 w 30"/>
                <a:gd name="T17" fmla="*/ 0 h 30"/>
                <a:gd name="T18" fmla="*/ 0 w 30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0" name="Macedonia" descr="© INSCALE GmbH, 15.06.2010"/>
            <p:cNvSpPr>
              <a:spLocks/>
            </p:cNvSpPr>
            <p:nvPr/>
          </p:nvSpPr>
          <p:spPr bwMode="gray">
            <a:xfrm>
              <a:off x="5660341" y="2177580"/>
              <a:ext cx="53696" cy="41728"/>
            </a:xfrm>
            <a:custGeom>
              <a:avLst/>
              <a:gdLst>
                <a:gd name="T0" fmla="*/ 0 w 162"/>
                <a:gd name="T1" fmla="*/ 0 h 126"/>
                <a:gd name="T2" fmla="*/ 0 w 162"/>
                <a:gd name="T3" fmla="*/ 0 h 126"/>
                <a:gd name="T4" fmla="*/ 0 w 162"/>
                <a:gd name="T5" fmla="*/ 0 h 126"/>
                <a:gd name="T6" fmla="*/ 0 w 162"/>
                <a:gd name="T7" fmla="*/ 0 h 126"/>
                <a:gd name="T8" fmla="*/ 0 w 162"/>
                <a:gd name="T9" fmla="*/ 0 h 126"/>
                <a:gd name="T10" fmla="*/ 0 w 162"/>
                <a:gd name="T11" fmla="*/ 0 h 126"/>
                <a:gd name="T12" fmla="*/ 0 w 162"/>
                <a:gd name="T13" fmla="*/ 0 h 126"/>
                <a:gd name="T14" fmla="*/ 0 w 162"/>
                <a:gd name="T15" fmla="*/ 0 h 126"/>
                <a:gd name="T16" fmla="*/ 0 w 162"/>
                <a:gd name="T17" fmla="*/ 0 h 126"/>
                <a:gd name="T18" fmla="*/ 0 w 162"/>
                <a:gd name="T19" fmla="*/ 0 h 126"/>
                <a:gd name="T20" fmla="*/ 0 w 162"/>
                <a:gd name="T21" fmla="*/ 0 h 126"/>
                <a:gd name="T22" fmla="*/ 0 w 162"/>
                <a:gd name="T23" fmla="*/ 0 h 126"/>
                <a:gd name="T24" fmla="*/ 0 w 162"/>
                <a:gd name="T25" fmla="*/ 0 h 126"/>
                <a:gd name="T26" fmla="*/ 0 w 162"/>
                <a:gd name="T27" fmla="*/ 0 h 126"/>
                <a:gd name="T28" fmla="*/ 0 w 162"/>
                <a:gd name="T29" fmla="*/ 0 h 126"/>
                <a:gd name="T30" fmla="*/ 0 w 162"/>
                <a:gd name="T31" fmla="*/ 0 h 126"/>
                <a:gd name="T32" fmla="*/ 0 w 162"/>
                <a:gd name="T33" fmla="*/ 0 h 126"/>
                <a:gd name="T34" fmla="*/ 0 w 162"/>
                <a:gd name="T35" fmla="*/ 0 h 126"/>
                <a:gd name="T36" fmla="*/ 0 w 162"/>
                <a:gd name="T37" fmla="*/ 0 h 126"/>
                <a:gd name="T38" fmla="*/ 0 w 162"/>
                <a:gd name="T39" fmla="*/ 0 h 126"/>
                <a:gd name="T40" fmla="*/ 0 w 162"/>
                <a:gd name="T41" fmla="*/ 0 h 126"/>
                <a:gd name="T42" fmla="*/ 0 w 162"/>
                <a:gd name="T43" fmla="*/ 0 h 126"/>
                <a:gd name="T44" fmla="*/ 0 w 162"/>
                <a:gd name="T45" fmla="*/ 0 h 126"/>
                <a:gd name="T46" fmla="*/ 0 w 162"/>
                <a:gd name="T47" fmla="*/ 0 h 126"/>
                <a:gd name="T48" fmla="*/ 0 w 162"/>
                <a:gd name="T49" fmla="*/ 0 h 126"/>
                <a:gd name="T50" fmla="*/ 0 w 162"/>
                <a:gd name="T51" fmla="*/ 0 h 126"/>
                <a:gd name="T52" fmla="*/ 0 w 162"/>
                <a:gd name="T53" fmla="*/ 0 h 126"/>
                <a:gd name="T54" fmla="*/ 0 w 162"/>
                <a:gd name="T55" fmla="*/ 0 h 126"/>
                <a:gd name="T56" fmla="*/ 0 w 162"/>
                <a:gd name="T57" fmla="*/ 0 h 126"/>
                <a:gd name="T58" fmla="*/ 0 w 162"/>
                <a:gd name="T59" fmla="*/ 0 h 126"/>
                <a:gd name="T60" fmla="*/ 0 w 162"/>
                <a:gd name="T61" fmla="*/ 0 h 126"/>
                <a:gd name="T62" fmla="*/ 0 w 162"/>
                <a:gd name="T63" fmla="*/ 0 h 126"/>
                <a:gd name="T64" fmla="*/ 0 w 162"/>
                <a:gd name="T65" fmla="*/ 0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1" name="Luxembourg" descr="© INSCALE GmbH, 15.06.2010"/>
            <p:cNvSpPr>
              <a:spLocks/>
            </p:cNvSpPr>
            <p:nvPr/>
          </p:nvSpPr>
          <p:spPr bwMode="gray">
            <a:xfrm>
              <a:off x="5352231" y="1982849"/>
              <a:ext cx="16620" cy="13909"/>
            </a:xfrm>
            <a:custGeom>
              <a:avLst/>
              <a:gdLst>
                <a:gd name="T0" fmla="*/ 0 w 54"/>
                <a:gd name="T1" fmla="*/ 0 h 42"/>
                <a:gd name="T2" fmla="*/ 0 w 54"/>
                <a:gd name="T3" fmla="*/ 0 h 42"/>
                <a:gd name="T4" fmla="*/ 0 w 54"/>
                <a:gd name="T5" fmla="*/ 0 h 42"/>
                <a:gd name="T6" fmla="*/ 0 w 54"/>
                <a:gd name="T7" fmla="*/ 0 h 42"/>
                <a:gd name="T8" fmla="*/ 0 w 54"/>
                <a:gd name="T9" fmla="*/ 0 h 42"/>
                <a:gd name="T10" fmla="*/ 0 w 54"/>
                <a:gd name="T11" fmla="*/ 0 h 42"/>
                <a:gd name="T12" fmla="*/ 0 w 54"/>
                <a:gd name="T13" fmla="*/ 0 h 42"/>
                <a:gd name="T14" fmla="*/ 0 w 54"/>
                <a:gd name="T15" fmla="*/ 0 h 42"/>
                <a:gd name="T16" fmla="*/ 0 w 54"/>
                <a:gd name="T17" fmla="*/ 0 h 42"/>
                <a:gd name="T18" fmla="*/ 0 w 54"/>
                <a:gd name="T19" fmla="*/ 0 h 42"/>
                <a:gd name="T20" fmla="*/ 0 w 54"/>
                <a:gd name="T21" fmla="*/ 0 h 42"/>
                <a:gd name="T22" fmla="*/ 0 w 54"/>
                <a:gd name="T23" fmla="*/ 0 h 42"/>
                <a:gd name="T24" fmla="*/ 0 w 54"/>
                <a:gd name="T25" fmla="*/ 0 h 42"/>
                <a:gd name="T26" fmla="*/ 0 w 54"/>
                <a:gd name="T27" fmla="*/ 0 h 42"/>
                <a:gd name="T28" fmla="*/ 0 w 54"/>
                <a:gd name="T29" fmla="*/ 0 h 42"/>
                <a:gd name="T30" fmla="*/ 0 w 54"/>
                <a:gd name="T31" fmla="*/ 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2" name="Lithuania" descr="© INSCALE GmbH, 15.06.2010"/>
            <p:cNvSpPr>
              <a:spLocks/>
            </p:cNvSpPr>
            <p:nvPr/>
          </p:nvSpPr>
          <p:spPr bwMode="gray">
            <a:xfrm>
              <a:off x="5651392" y="1826052"/>
              <a:ext cx="111226" cy="63224"/>
            </a:xfrm>
            <a:custGeom>
              <a:avLst/>
              <a:gdLst>
                <a:gd name="T0" fmla="*/ 0 w 342"/>
                <a:gd name="T1" fmla="*/ 0 h 198"/>
                <a:gd name="T2" fmla="*/ 0 w 342"/>
                <a:gd name="T3" fmla="*/ 0 h 198"/>
                <a:gd name="T4" fmla="*/ 0 w 342"/>
                <a:gd name="T5" fmla="*/ 0 h 198"/>
                <a:gd name="T6" fmla="*/ 0 w 342"/>
                <a:gd name="T7" fmla="*/ 0 h 198"/>
                <a:gd name="T8" fmla="*/ 0 w 342"/>
                <a:gd name="T9" fmla="*/ 0 h 198"/>
                <a:gd name="T10" fmla="*/ 0 w 342"/>
                <a:gd name="T11" fmla="*/ 0 h 198"/>
                <a:gd name="T12" fmla="*/ 0 w 342"/>
                <a:gd name="T13" fmla="*/ 0 h 198"/>
                <a:gd name="T14" fmla="*/ 0 w 342"/>
                <a:gd name="T15" fmla="*/ 0 h 198"/>
                <a:gd name="T16" fmla="*/ 0 w 342"/>
                <a:gd name="T17" fmla="*/ 0 h 198"/>
                <a:gd name="T18" fmla="*/ 0 w 342"/>
                <a:gd name="T19" fmla="*/ 0 h 198"/>
                <a:gd name="T20" fmla="*/ 0 w 342"/>
                <a:gd name="T21" fmla="*/ 0 h 198"/>
                <a:gd name="T22" fmla="*/ 0 w 342"/>
                <a:gd name="T23" fmla="*/ 0 h 198"/>
                <a:gd name="T24" fmla="*/ 0 w 342"/>
                <a:gd name="T25" fmla="*/ 0 h 198"/>
                <a:gd name="T26" fmla="*/ 0 w 342"/>
                <a:gd name="T27" fmla="*/ 0 h 198"/>
                <a:gd name="T28" fmla="*/ 0 w 342"/>
                <a:gd name="T29" fmla="*/ 0 h 198"/>
                <a:gd name="T30" fmla="*/ 0 w 342"/>
                <a:gd name="T31" fmla="*/ 0 h 198"/>
                <a:gd name="T32" fmla="*/ 0 w 342"/>
                <a:gd name="T33" fmla="*/ 0 h 198"/>
                <a:gd name="T34" fmla="*/ 0 w 342"/>
                <a:gd name="T35" fmla="*/ 0 h 198"/>
                <a:gd name="T36" fmla="*/ 0 w 342"/>
                <a:gd name="T37" fmla="*/ 0 h 198"/>
                <a:gd name="T38" fmla="*/ 0 w 342"/>
                <a:gd name="T39" fmla="*/ 0 h 198"/>
                <a:gd name="T40" fmla="*/ 0 w 342"/>
                <a:gd name="T41" fmla="*/ 0 h 198"/>
                <a:gd name="T42" fmla="*/ 0 w 342"/>
                <a:gd name="T43" fmla="*/ 0 h 198"/>
                <a:gd name="T44" fmla="*/ 0 w 342"/>
                <a:gd name="T45" fmla="*/ 0 h 198"/>
                <a:gd name="T46" fmla="*/ 0 w 342"/>
                <a:gd name="T47" fmla="*/ 0 h 198"/>
                <a:gd name="T48" fmla="*/ 0 w 342"/>
                <a:gd name="T49" fmla="*/ 0 h 198"/>
                <a:gd name="T50" fmla="*/ 0 w 342"/>
                <a:gd name="T51" fmla="*/ 0 h 198"/>
                <a:gd name="T52" fmla="*/ 0 w 342"/>
                <a:gd name="T53" fmla="*/ 0 h 198"/>
                <a:gd name="T54" fmla="*/ 0 w 342"/>
                <a:gd name="T55" fmla="*/ 0 h 198"/>
                <a:gd name="T56" fmla="*/ 0 w 342"/>
                <a:gd name="T57" fmla="*/ 0 h 198"/>
                <a:gd name="T58" fmla="*/ 0 w 342"/>
                <a:gd name="T59" fmla="*/ 0 h 198"/>
                <a:gd name="T60" fmla="*/ 0 w 342"/>
                <a:gd name="T61" fmla="*/ 0 h 198"/>
                <a:gd name="T62" fmla="*/ 0 w 342"/>
                <a:gd name="T63" fmla="*/ 0 h 198"/>
                <a:gd name="T64" fmla="*/ 0 w 342"/>
                <a:gd name="T65" fmla="*/ 0 h 198"/>
                <a:gd name="T66" fmla="*/ 0 w 342"/>
                <a:gd name="T67" fmla="*/ 0 h 198"/>
                <a:gd name="T68" fmla="*/ 0 w 342"/>
                <a:gd name="T69" fmla="*/ 0 h 198"/>
                <a:gd name="T70" fmla="*/ 0 w 342"/>
                <a:gd name="T71" fmla="*/ 0 h 198"/>
                <a:gd name="T72" fmla="*/ 0 w 342"/>
                <a:gd name="T73" fmla="*/ 0 h 198"/>
                <a:gd name="T74" fmla="*/ 0 w 342"/>
                <a:gd name="T75" fmla="*/ 0 h 198"/>
                <a:gd name="T76" fmla="*/ 0 w 342"/>
                <a:gd name="T77" fmla="*/ 0 h 198"/>
                <a:gd name="T78" fmla="*/ 0 w 342"/>
                <a:gd name="T79" fmla="*/ 0 h 198"/>
                <a:gd name="T80" fmla="*/ 0 w 342"/>
                <a:gd name="T81" fmla="*/ 0 h 198"/>
                <a:gd name="T82" fmla="*/ 0 w 342"/>
                <a:gd name="T83" fmla="*/ 0 h 198"/>
                <a:gd name="T84" fmla="*/ 0 w 342"/>
                <a:gd name="T85" fmla="*/ 0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3" name="Liechtenstein" descr="© INSCALE GmbH, 15.06.2010"/>
            <p:cNvSpPr>
              <a:spLocks/>
            </p:cNvSpPr>
            <p:nvPr/>
          </p:nvSpPr>
          <p:spPr bwMode="gray">
            <a:xfrm>
              <a:off x="5426382" y="2053660"/>
              <a:ext cx="5114" cy="7587"/>
            </a:xfrm>
            <a:custGeom>
              <a:avLst/>
              <a:gdLst>
                <a:gd name="T0" fmla="*/ 0 w 18"/>
                <a:gd name="T1" fmla="*/ 0 h 24"/>
                <a:gd name="T2" fmla="*/ 0 w 18"/>
                <a:gd name="T3" fmla="*/ 0 h 24"/>
                <a:gd name="T4" fmla="*/ 0 w 18"/>
                <a:gd name="T5" fmla="*/ 0 h 24"/>
                <a:gd name="T6" fmla="*/ 0 w 18"/>
                <a:gd name="T7" fmla="*/ 0 h 24"/>
                <a:gd name="T8" fmla="*/ 0 w 18"/>
                <a:gd name="T9" fmla="*/ 0 h 24"/>
                <a:gd name="T10" fmla="*/ 0 w 18"/>
                <a:gd name="T11" fmla="*/ 0 h 24"/>
                <a:gd name="T12" fmla="*/ 0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7" name="Lebanon" descr="© INSCALE GmbH, 15.06.2010"/>
            <p:cNvSpPr>
              <a:spLocks/>
            </p:cNvSpPr>
            <p:nvPr/>
          </p:nvSpPr>
          <p:spPr bwMode="gray">
            <a:xfrm>
              <a:off x="5983793" y="2378633"/>
              <a:ext cx="35797" cy="49315"/>
            </a:xfrm>
            <a:custGeom>
              <a:avLst/>
              <a:gdLst>
                <a:gd name="T0" fmla="*/ 0 w 108"/>
                <a:gd name="T1" fmla="*/ 0 h 156"/>
                <a:gd name="T2" fmla="*/ 0 w 108"/>
                <a:gd name="T3" fmla="*/ 0 h 156"/>
                <a:gd name="T4" fmla="*/ 0 w 108"/>
                <a:gd name="T5" fmla="*/ 0 h 156"/>
                <a:gd name="T6" fmla="*/ 0 w 108"/>
                <a:gd name="T7" fmla="*/ 0 h 156"/>
                <a:gd name="T8" fmla="*/ 0 w 108"/>
                <a:gd name="T9" fmla="*/ 0 h 156"/>
                <a:gd name="T10" fmla="*/ 0 w 108"/>
                <a:gd name="T11" fmla="*/ 0 h 156"/>
                <a:gd name="T12" fmla="*/ 0 w 108"/>
                <a:gd name="T13" fmla="*/ 0 h 156"/>
                <a:gd name="T14" fmla="*/ 0 w 108"/>
                <a:gd name="T15" fmla="*/ 0 h 156"/>
                <a:gd name="T16" fmla="*/ 0 w 108"/>
                <a:gd name="T17" fmla="*/ 0 h 156"/>
                <a:gd name="T18" fmla="*/ 0 w 108"/>
                <a:gd name="T19" fmla="*/ 0 h 156"/>
                <a:gd name="T20" fmla="*/ 0 w 108"/>
                <a:gd name="T21" fmla="*/ 0 h 156"/>
                <a:gd name="T22" fmla="*/ 0 w 108"/>
                <a:gd name="T23" fmla="*/ 0 h 156"/>
                <a:gd name="T24" fmla="*/ 0 w 108"/>
                <a:gd name="T25" fmla="*/ 0 h 156"/>
                <a:gd name="T26" fmla="*/ 0 w 108"/>
                <a:gd name="T27" fmla="*/ 0 h 156"/>
                <a:gd name="T28" fmla="*/ 0 w 108"/>
                <a:gd name="T29" fmla="*/ 0 h 156"/>
                <a:gd name="T30" fmla="*/ 0 w 108"/>
                <a:gd name="T31" fmla="*/ 0 h 156"/>
                <a:gd name="T32" fmla="*/ 0 w 108"/>
                <a:gd name="T33" fmla="*/ 0 h 156"/>
                <a:gd name="T34" fmla="*/ 0 w 108"/>
                <a:gd name="T35" fmla="*/ 0 h 156"/>
                <a:gd name="T36" fmla="*/ 0 w 108"/>
                <a:gd name="T37" fmla="*/ 0 h 156"/>
                <a:gd name="T38" fmla="*/ 0 w 108"/>
                <a:gd name="T39" fmla="*/ 0 h 156"/>
                <a:gd name="T40" fmla="*/ 0 w 108"/>
                <a:gd name="T41" fmla="*/ 0 h 156"/>
                <a:gd name="T42" fmla="*/ 0 w 108"/>
                <a:gd name="T43" fmla="*/ 0 h 156"/>
                <a:gd name="T44" fmla="*/ 0 w 108"/>
                <a:gd name="T45" fmla="*/ 0 h 156"/>
                <a:gd name="T46" fmla="*/ 0 w 108"/>
                <a:gd name="T47" fmla="*/ 0 h 156"/>
                <a:gd name="T48" fmla="*/ 0 w 108"/>
                <a:gd name="T49" fmla="*/ 0 h 156"/>
                <a:gd name="T50" fmla="*/ 0 w 108"/>
                <a:gd name="T51" fmla="*/ 0 h 156"/>
                <a:gd name="T52" fmla="*/ 0 w 108"/>
                <a:gd name="T53" fmla="*/ 0 h 156"/>
                <a:gd name="T54" fmla="*/ 0 w 108"/>
                <a:gd name="T55" fmla="*/ 0 h 156"/>
                <a:gd name="T56" fmla="*/ 0 w 108"/>
                <a:gd name="T57" fmla="*/ 0 h 156"/>
                <a:gd name="T58" fmla="*/ 0 w 108"/>
                <a:gd name="T59" fmla="*/ 0 h 156"/>
                <a:gd name="T60" fmla="*/ 0 w 108"/>
                <a:gd name="T61" fmla="*/ 0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8" name="Latvia" descr="© INSCALE GmbH, 15.06.2010"/>
            <p:cNvSpPr>
              <a:spLocks/>
            </p:cNvSpPr>
            <p:nvPr/>
          </p:nvSpPr>
          <p:spPr bwMode="gray">
            <a:xfrm>
              <a:off x="5648835" y="1786853"/>
              <a:ext cx="138074" cy="58166"/>
            </a:xfrm>
            <a:custGeom>
              <a:avLst/>
              <a:gdLst>
                <a:gd name="T0" fmla="*/ 0 w 426"/>
                <a:gd name="T1" fmla="*/ 0 h 180"/>
                <a:gd name="T2" fmla="*/ 0 w 426"/>
                <a:gd name="T3" fmla="*/ 0 h 180"/>
                <a:gd name="T4" fmla="*/ 0 w 426"/>
                <a:gd name="T5" fmla="*/ 0 h 180"/>
                <a:gd name="T6" fmla="*/ 0 w 426"/>
                <a:gd name="T7" fmla="*/ 0 h 180"/>
                <a:gd name="T8" fmla="*/ 0 w 426"/>
                <a:gd name="T9" fmla="*/ 0 h 180"/>
                <a:gd name="T10" fmla="*/ 0 w 426"/>
                <a:gd name="T11" fmla="*/ 0 h 180"/>
                <a:gd name="T12" fmla="*/ 0 w 426"/>
                <a:gd name="T13" fmla="*/ 0 h 180"/>
                <a:gd name="T14" fmla="*/ 0 w 426"/>
                <a:gd name="T15" fmla="*/ 0 h 180"/>
                <a:gd name="T16" fmla="*/ 0 w 426"/>
                <a:gd name="T17" fmla="*/ 0 h 180"/>
                <a:gd name="T18" fmla="*/ 0 w 426"/>
                <a:gd name="T19" fmla="*/ 0 h 180"/>
                <a:gd name="T20" fmla="*/ 0 w 426"/>
                <a:gd name="T21" fmla="*/ 0 h 180"/>
                <a:gd name="T22" fmla="*/ 0 w 426"/>
                <a:gd name="T23" fmla="*/ 0 h 180"/>
                <a:gd name="T24" fmla="*/ 0 w 426"/>
                <a:gd name="T25" fmla="*/ 0 h 180"/>
                <a:gd name="T26" fmla="*/ 0 w 426"/>
                <a:gd name="T27" fmla="*/ 0 h 180"/>
                <a:gd name="T28" fmla="*/ 0 w 426"/>
                <a:gd name="T29" fmla="*/ 0 h 180"/>
                <a:gd name="T30" fmla="*/ 0 w 426"/>
                <a:gd name="T31" fmla="*/ 0 h 180"/>
                <a:gd name="T32" fmla="*/ 0 w 426"/>
                <a:gd name="T33" fmla="*/ 0 h 180"/>
                <a:gd name="T34" fmla="*/ 0 w 426"/>
                <a:gd name="T35" fmla="*/ 0 h 180"/>
                <a:gd name="T36" fmla="*/ 0 w 426"/>
                <a:gd name="T37" fmla="*/ 0 h 180"/>
                <a:gd name="T38" fmla="*/ 0 w 426"/>
                <a:gd name="T39" fmla="*/ 0 h 180"/>
                <a:gd name="T40" fmla="*/ 0 w 426"/>
                <a:gd name="T41" fmla="*/ 0 h 180"/>
                <a:gd name="T42" fmla="*/ 0 w 426"/>
                <a:gd name="T43" fmla="*/ 0 h 180"/>
                <a:gd name="T44" fmla="*/ 0 w 426"/>
                <a:gd name="T45" fmla="*/ 0 h 180"/>
                <a:gd name="T46" fmla="*/ 0 w 426"/>
                <a:gd name="T47" fmla="*/ 0 h 180"/>
                <a:gd name="T48" fmla="*/ 0 w 426"/>
                <a:gd name="T49" fmla="*/ 0 h 180"/>
                <a:gd name="T50" fmla="*/ 0 w 426"/>
                <a:gd name="T51" fmla="*/ 0 h 180"/>
                <a:gd name="T52" fmla="*/ 0 w 426"/>
                <a:gd name="T53" fmla="*/ 0 h 180"/>
                <a:gd name="T54" fmla="*/ 0 w 426"/>
                <a:gd name="T55" fmla="*/ 0 h 180"/>
                <a:gd name="T56" fmla="*/ 0 w 426"/>
                <a:gd name="T57" fmla="*/ 0 h 180"/>
                <a:gd name="T58" fmla="*/ 0 w 426"/>
                <a:gd name="T59" fmla="*/ 0 h 180"/>
                <a:gd name="T60" fmla="*/ 0 w 426"/>
                <a:gd name="T61" fmla="*/ 0 h 180"/>
                <a:gd name="T62" fmla="*/ 0 w 426"/>
                <a:gd name="T63" fmla="*/ 0 h 180"/>
                <a:gd name="T64" fmla="*/ 0 w 426"/>
                <a:gd name="T65" fmla="*/ 0 h 180"/>
                <a:gd name="T66" fmla="*/ 0 w 426"/>
                <a:gd name="T67" fmla="*/ 0 h 180"/>
                <a:gd name="T68" fmla="*/ 0 w 426"/>
                <a:gd name="T69" fmla="*/ 0 h 180"/>
                <a:gd name="T70" fmla="*/ 0 w 426"/>
                <a:gd name="T71" fmla="*/ 0 h 180"/>
                <a:gd name="T72" fmla="*/ 0 w 426"/>
                <a:gd name="T73" fmla="*/ 0 h 180"/>
                <a:gd name="T74" fmla="*/ 0 w 426"/>
                <a:gd name="T75" fmla="*/ 0 h 180"/>
                <a:gd name="T76" fmla="*/ 0 w 426"/>
                <a:gd name="T77" fmla="*/ 0 h 180"/>
                <a:gd name="T78" fmla="*/ 0 w 426"/>
                <a:gd name="T79" fmla="*/ 0 h 180"/>
                <a:gd name="T80" fmla="*/ 0 w 426"/>
                <a:gd name="T81" fmla="*/ 0 h 180"/>
                <a:gd name="T82" fmla="*/ 0 w 426"/>
                <a:gd name="T83" fmla="*/ 0 h 180"/>
                <a:gd name="T84" fmla="*/ 0 w 426"/>
                <a:gd name="T85" fmla="*/ 0 h 180"/>
                <a:gd name="T86" fmla="*/ 0 w 426"/>
                <a:gd name="T87" fmla="*/ 0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99" name="Italy" descr="© INSCALE GmbH, 15.06.2010"/>
            <p:cNvSpPr>
              <a:spLocks noEditPoints="1"/>
            </p:cNvSpPr>
            <p:nvPr/>
          </p:nvSpPr>
          <p:spPr bwMode="gray">
            <a:xfrm>
              <a:off x="5367572" y="2058718"/>
              <a:ext cx="253136" cy="265543"/>
            </a:xfrm>
            <a:custGeom>
              <a:avLst/>
              <a:gdLst>
                <a:gd name="T0" fmla="*/ 0 w 780"/>
                <a:gd name="T1" fmla="*/ 0 h 828"/>
                <a:gd name="T2" fmla="*/ 0 w 780"/>
                <a:gd name="T3" fmla="*/ 0 h 828"/>
                <a:gd name="T4" fmla="*/ 0 w 780"/>
                <a:gd name="T5" fmla="*/ 0 h 828"/>
                <a:gd name="T6" fmla="*/ 0 w 780"/>
                <a:gd name="T7" fmla="*/ 0 h 828"/>
                <a:gd name="T8" fmla="*/ 0 w 780"/>
                <a:gd name="T9" fmla="*/ 0 h 828"/>
                <a:gd name="T10" fmla="*/ 0 w 780"/>
                <a:gd name="T11" fmla="*/ 0 h 828"/>
                <a:gd name="T12" fmla="*/ 0 w 780"/>
                <a:gd name="T13" fmla="*/ 0 h 828"/>
                <a:gd name="T14" fmla="*/ 0 w 780"/>
                <a:gd name="T15" fmla="*/ 0 h 828"/>
                <a:gd name="T16" fmla="*/ 0 w 780"/>
                <a:gd name="T17" fmla="*/ 0 h 828"/>
                <a:gd name="T18" fmla="*/ 0 w 780"/>
                <a:gd name="T19" fmla="*/ 0 h 828"/>
                <a:gd name="T20" fmla="*/ 0 w 780"/>
                <a:gd name="T21" fmla="*/ 0 h 828"/>
                <a:gd name="T22" fmla="*/ 0 w 780"/>
                <a:gd name="T23" fmla="*/ 0 h 828"/>
                <a:gd name="T24" fmla="*/ 0 w 780"/>
                <a:gd name="T25" fmla="*/ 0 h 828"/>
                <a:gd name="T26" fmla="*/ 0 w 780"/>
                <a:gd name="T27" fmla="*/ 0 h 828"/>
                <a:gd name="T28" fmla="*/ 0 w 780"/>
                <a:gd name="T29" fmla="*/ 0 h 828"/>
                <a:gd name="T30" fmla="*/ 0 w 780"/>
                <a:gd name="T31" fmla="*/ 0 h 828"/>
                <a:gd name="T32" fmla="*/ 0 w 780"/>
                <a:gd name="T33" fmla="*/ 0 h 828"/>
                <a:gd name="T34" fmla="*/ 0 w 780"/>
                <a:gd name="T35" fmla="*/ 0 h 828"/>
                <a:gd name="T36" fmla="*/ 0 w 780"/>
                <a:gd name="T37" fmla="*/ 0 h 828"/>
                <a:gd name="T38" fmla="*/ 0 w 780"/>
                <a:gd name="T39" fmla="*/ 0 h 828"/>
                <a:gd name="T40" fmla="*/ 0 w 780"/>
                <a:gd name="T41" fmla="*/ 0 h 828"/>
                <a:gd name="T42" fmla="*/ 0 w 780"/>
                <a:gd name="T43" fmla="*/ 0 h 828"/>
                <a:gd name="T44" fmla="*/ 0 w 780"/>
                <a:gd name="T45" fmla="*/ 0 h 828"/>
                <a:gd name="T46" fmla="*/ 0 w 780"/>
                <a:gd name="T47" fmla="*/ 0 h 828"/>
                <a:gd name="T48" fmla="*/ 0 w 780"/>
                <a:gd name="T49" fmla="*/ 0 h 828"/>
                <a:gd name="T50" fmla="*/ 0 w 780"/>
                <a:gd name="T51" fmla="*/ 0 h 828"/>
                <a:gd name="T52" fmla="*/ 0 w 780"/>
                <a:gd name="T53" fmla="*/ 0 h 828"/>
                <a:gd name="T54" fmla="*/ 0 w 780"/>
                <a:gd name="T55" fmla="*/ 0 h 828"/>
                <a:gd name="T56" fmla="*/ 0 w 780"/>
                <a:gd name="T57" fmla="*/ 0 h 828"/>
                <a:gd name="T58" fmla="*/ 0 w 780"/>
                <a:gd name="T59" fmla="*/ 0 h 828"/>
                <a:gd name="T60" fmla="*/ 0 w 780"/>
                <a:gd name="T61" fmla="*/ 0 h 828"/>
                <a:gd name="T62" fmla="*/ 0 w 780"/>
                <a:gd name="T63" fmla="*/ 0 h 828"/>
                <a:gd name="T64" fmla="*/ 0 w 780"/>
                <a:gd name="T65" fmla="*/ 0 h 828"/>
                <a:gd name="T66" fmla="*/ 0 w 780"/>
                <a:gd name="T67" fmla="*/ 0 h 828"/>
                <a:gd name="T68" fmla="*/ 0 w 780"/>
                <a:gd name="T69" fmla="*/ 0 h 828"/>
                <a:gd name="T70" fmla="*/ 0 w 780"/>
                <a:gd name="T71" fmla="*/ 0 h 828"/>
                <a:gd name="T72" fmla="*/ 0 w 780"/>
                <a:gd name="T73" fmla="*/ 0 h 828"/>
                <a:gd name="T74" fmla="*/ 0 w 780"/>
                <a:gd name="T75" fmla="*/ 0 h 828"/>
                <a:gd name="T76" fmla="*/ 0 w 780"/>
                <a:gd name="T77" fmla="*/ 0 h 828"/>
                <a:gd name="T78" fmla="*/ 0 w 780"/>
                <a:gd name="T79" fmla="*/ 0 h 828"/>
                <a:gd name="T80" fmla="*/ 0 w 780"/>
                <a:gd name="T81" fmla="*/ 0 h 828"/>
                <a:gd name="T82" fmla="*/ 0 w 780"/>
                <a:gd name="T83" fmla="*/ 0 h 828"/>
                <a:gd name="T84" fmla="*/ 0 w 780"/>
                <a:gd name="T85" fmla="*/ 0 h 828"/>
                <a:gd name="T86" fmla="*/ 0 w 780"/>
                <a:gd name="T87" fmla="*/ 0 h 828"/>
                <a:gd name="T88" fmla="*/ 0 w 780"/>
                <a:gd name="T89" fmla="*/ 0 h 828"/>
                <a:gd name="T90" fmla="*/ 0 w 780"/>
                <a:gd name="T91" fmla="*/ 0 h 828"/>
                <a:gd name="T92" fmla="*/ 0 w 780"/>
                <a:gd name="T93" fmla="*/ 0 h 828"/>
                <a:gd name="T94" fmla="*/ 0 w 780"/>
                <a:gd name="T95" fmla="*/ 0 h 828"/>
                <a:gd name="T96" fmla="*/ 0 w 780"/>
                <a:gd name="T97" fmla="*/ 0 h 828"/>
                <a:gd name="T98" fmla="*/ 0 w 780"/>
                <a:gd name="T99" fmla="*/ 0 h 828"/>
                <a:gd name="T100" fmla="*/ 0 w 780"/>
                <a:gd name="T101" fmla="*/ 0 h 828"/>
                <a:gd name="T102" fmla="*/ 0 w 780"/>
                <a:gd name="T103" fmla="*/ 0 h 828"/>
                <a:gd name="T104" fmla="*/ 0 w 780"/>
                <a:gd name="T105" fmla="*/ 0 h 828"/>
                <a:gd name="T106" fmla="*/ 0 w 780"/>
                <a:gd name="T107" fmla="*/ 0 h 828"/>
                <a:gd name="T108" fmla="*/ 0 w 780"/>
                <a:gd name="T109" fmla="*/ 0 h 828"/>
                <a:gd name="T110" fmla="*/ 0 w 780"/>
                <a:gd name="T111" fmla="*/ 0 h 828"/>
                <a:gd name="T112" fmla="*/ 0 w 780"/>
                <a:gd name="T113" fmla="*/ 0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1" name="Ireland" descr="© INSCALE GmbH, 15.06.2010"/>
            <p:cNvSpPr>
              <a:spLocks/>
            </p:cNvSpPr>
            <p:nvPr/>
          </p:nvSpPr>
          <p:spPr bwMode="gray">
            <a:xfrm>
              <a:off x="5037728" y="1855135"/>
              <a:ext cx="90771" cy="94837"/>
            </a:xfrm>
            <a:custGeom>
              <a:avLst/>
              <a:gdLst>
                <a:gd name="T0" fmla="*/ 0 w 282"/>
                <a:gd name="T1" fmla="*/ 0 h 300"/>
                <a:gd name="T2" fmla="*/ 0 w 282"/>
                <a:gd name="T3" fmla="*/ 0 h 300"/>
                <a:gd name="T4" fmla="*/ 0 w 282"/>
                <a:gd name="T5" fmla="*/ 0 h 300"/>
                <a:gd name="T6" fmla="*/ 0 w 282"/>
                <a:gd name="T7" fmla="*/ 0 h 300"/>
                <a:gd name="T8" fmla="*/ 0 w 282"/>
                <a:gd name="T9" fmla="*/ 0 h 300"/>
                <a:gd name="T10" fmla="*/ 0 w 282"/>
                <a:gd name="T11" fmla="*/ 0 h 300"/>
                <a:gd name="T12" fmla="*/ 0 w 282"/>
                <a:gd name="T13" fmla="*/ 0 h 300"/>
                <a:gd name="T14" fmla="*/ 0 w 282"/>
                <a:gd name="T15" fmla="*/ 0 h 300"/>
                <a:gd name="T16" fmla="*/ 0 w 282"/>
                <a:gd name="T17" fmla="*/ 0 h 300"/>
                <a:gd name="T18" fmla="*/ 0 w 282"/>
                <a:gd name="T19" fmla="*/ 0 h 300"/>
                <a:gd name="T20" fmla="*/ 0 w 282"/>
                <a:gd name="T21" fmla="*/ 0 h 300"/>
                <a:gd name="T22" fmla="*/ 0 w 282"/>
                <a:gd name="T23" fmla="*/ 0 h 300"/>
                <a:gd name="T24" fmla="*/ 0 w 282"/>
                <a:gd name="T25" fmla="*/ 0 h 300"/>
                <a:gd name="T26" fmla="*/ 0 w 282"/>
                <a:gd name="T27" fmla="*/ 0 h 300"/>
                <a:gd name="T28" fmla="*/ 0 w 282"/>
                <a:gd name="T29" fmla="*/ 0 h 300"/>
                <a:gd name="T30" fmla="*/ 0 w 282"/>
                <a:gd name="T31" fmla="*/ 0 h 300"/>
                <a:gd name="T32" fmla="*/ 0 w 282"/>
                <a:gd name="T33" fmla="*/ 0 h 300"/>
                <a:gd name="T34" fmla="*/ 0 w 282"/>
                <a:gd name="T35" fmla="*/ 0 h 300"/>
                <a:gd name="T36" fmla="*/ 0 w 282"/>
                <a:gd name="T37" fmla="*/ 0 h 300"/>
                <a:gd name="T38" fmla="*/ 0 w 282"/>
                <a:gd name="T39" fmla="*/ 0 h 300"/>
                <a:gd name="T40" fmla="*/ 0 w 282"/>
                <a:gd name="T41" fmla="*/ 0 h 300"/>
                <a:gd name="T42" fmla="*/ 0 w 282"/>
                <a:gd name="T43" fmla="*/ 0 h 300"/>
                <a:gd name="T44" fmla="*/ 0 w 282"/>
                <a:gd name="T45" fmla="*/ 0 h 300"/>
                <a:gd name="T46" fmla="*/ 0 w 282"/>
                <a:gd name="T47" fmla="*/ 0 h 300"/>
                <a:gd name="T48" fmla="*/ 0 w 282"/>
                <a:gd name="T49" fmla="*/ 0 h 300"/>
                <a:gd name="T50" fmla="*/ 0 w 282"/>
                <a:gd name="T51" fmla="*/ 0 h 300"/>
                <a:gd name="T52" fmla="*/ 0 w 282"/>
                <a:gd name="T53" fmla="*/ 0 h 300"/>
                <a:gd name="T54" fmla="*/ 0 w 282"/>
                <a:gd name="T55" fmla="*/ 0 h 300"/>
                <a:gd name="T56" fmla="*/ 0 w 282"/>
                <a:gd name="T57" fmla="*/ 0 h 300"/>
                <a:gd name="T58" fmla="*/ 0 w 282"/>
                <a:gd name="T59" fmla="*/ 0 h 300"/>
                <a:gd name="T60" fmla="*/ 0 w 282"/>
                <a:gd name="T61" fmla="*/ 0 h 300"/>
                <a:gd name="T62" fmla="*/ 0 w 282"/>
                <a:gd name="T63" fmla="*/ 0 h 300"/>
                <a:gd name="T64" fmla="*/ 0 w 282"/>
                <a:gd name="T65" fmla="*/ 0 h 300"/>
                <a:gd name="T66" fmla="*/ 0 w 282"/>
                <a:gd name="T67" fmla="*/ 0 h 300"/>
                <a:gd name="T68" fmla="*/ 0 w 282"/>
                <a:gd name="T69" fmla="*/ 0 h 300"/>
                <a:gd name="T70" fmla="*/ 0 w 282"/>
                <a:gd name="T71" fmla="*/ 0 h 300"/>
                <a:gd name="T72" fmla="*/ 0 w 282"/>
                <a:gd name="T73" fmla="*/ 0 h 300"/>
                <a:gd name="T74" fmla="*/ 0 w 282"/>
                <a:gd name="T75" fmla="*/ 0 h 300"/>
                <a:gd name="T76" fmla="*/ 0 w 282"/>
                <a:gd name="T77" fmla="*/ 0 h 300"/>
                <a:gd name="T78" fmla="*/ 0 w 282"/>
                <a:gd name="T79" fmla="*/ 0 h 300"/>
                <a:gd name="T80" fmla="*/ 0 w 282"/>
                <a:gd name="T81" fmla="*/ 0 h 300"/>
                <a:gd name="T82" fmla="*/ 0 w 282"/>
                <a:gd name="T83" fmla="*/ 0 h 300"/>
                <a:gd name="T84" fmla="*/ 0 w 282"/>
                <a:gd name="T85" fmla="*/ 0 h 300"/>
                <a:gd name="T86" fmla="*/ 0 w 282"/>
                <a:gd name="T87" fmla="*/ 0 h 300"/>
                <a:gd name="T88" fmla="*/ 0 w 282"/>
                <a:gd name="T89" fmla="*/ 0 h 300"/>
                <a:gd name="T90" fmla="*/ 0 w 282"/>
                <a:gd name="T91" fmla="*/ 0 h 300"/>
                <a:gd name="T92" fmla="*/ 0 w 282"/>
                <a:gd name="T93" fmla="*/ 0 h 300"/>
                <a:gd name="T94" fmla="*/ 0 w 282"/>
                <a:gd name="T95" fmla="*/ 0 h 300"/>
                <a:gd name="T96" fmla="*/ 0 w 282"/>
                <a:gd name="T97" fmla="*/ 0 h 300"/>
                <a:gd name="T98" fmla="*/ 0 w 282"/>
                <a:gd name="T99" fmla="*/ 0 h 300"/>
                <a:gd name="T100" fmla="*/ 0 w 282"/>
                <a:gd name="T101" fmla="*/ 0 h 300"/>
                <a:gd name="T102" fmla="*/ 0 w 282"/>
                <a:gd name="T103" fmla="*/ 0 h 300"/>
                <a:gd name="T104" fmla="*/ 0 w 282"/>
                <a:gd name="T105" fmla="*/ 0 h 300"/>
                <a:gd name="T106" fmla="*/ 0 w 282"/>
                <a:gd name="T107" fmla="*/ 0 h 300"/>
                <a:gd name="T108" fmla="*/ 0 w 282"/>
                <a:gd name="T109" fmla="*/ 0 h 300"/>
                <a:gd name="T110" fmla="*/ 0 w 282"/>
                <a:gd name="T111" fmla="*/ 0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6" name="Iceland" descr="© INSCALE GmbH, 15.06.2010"/>
            <p:cNvSpPr>
              <a:spLocks/>
            </p:cNvSpPr>
            <p:nvPr/>
          </p:nvSpPr>
          <p:spPr bwMode="gray">
            <a:xfrm>
              <a:off x="4842122" y="1590857"/>
              <a:ext cx="185378" cy="70811"/>
            </a:xfrm>
            <a:custGeom>
              <a:avLst/>
              <a:gdLst>
                <a:gd name="T0" fmla="*/ 0 w 570"/>
                <a:gd name="T1" fmla="*/ 0 h 222"/>
                <a:gd name="T2" fmla="*/ 0 w 570"/>
                <a:gd name="T3" fmla="*/ 0 h 222"/>
                <a:gd name="T4" fmla="*/ 0 w 570"/>
                <a:gd name="T5" fmla="*/ 0 h 222"/>
                <a:gd name="T6" fmla="*/ 0 w 570"/>
                <a:gd name="T7" fmla="*/ 0 h 222"/>
                <a:gd name="T8" fmla="*/ 0 w 570"/>
                <a:gd name="T9" fmla="*/ 0 h 222"/>
                <a:gd name="T10" fmla="*/ 0 w 570"/>
                <a:gd name="T11" fmla="*/ 0 h 222"/>
                <a:gd name="T12" fmla="*/ 0 w 570"/>
                <a:gd name="T13" fmla="*/ 0 h 222"/>
                <a:gd name="T14" fmla="*/ 0 w 570"/>
                <a:gd name="T15" fmla="*/ 0 h 222"/>
                <a:gd name="T16" fmla="*/ 0 w 570"/>
                <a:gd name="T17" fmla="*/ 0 h 222"/>
                <a:gd name="T18" fmla="*/ 0 w 570"/>
                <a:gd name="T19" fmla="*/ 0 h 222"/>
                <a:gd name="T20" fmla="*/ 0 w 570"/>
                <a:gd name="T21" fmla="*/ 0 h 222"/>
                <a:gd name="T22" fmla="*/ 0 w 570"/>
                <a:gd name="T23" fmla="*/ 0 h 222"/>
                <a:gd name="T24" fmla="*/ 0 w 570"/>
                <a:gd name="T25" fmla="*/ 0 h 222"/>
                <a:gd name="T26" fmla="*/ 0 w 570"/>
                <a:gd name="T27" fmla="*/ 0 h 222"/>
                <a:gd name="T28" fmla="*/ 0 w 570"/>
                <a:gd name="T29" fmla="*/ 0 h 222"/>
                <a:gd name="T30" fmla="*/ 0 w 570"/>
                <a:gd name="T31" fmla="*/ 0 h 222"/>
                <a:gd name="T32" fmla="*/ 0 w 570"/>
                <a:gd name="T33" fmla="*/ 0 h 222"/>
                <a:gd name="T34" fmla="*/ 0 w 570"/>
                <a:gd name="T35" fmla="*/ 0 h 222"/>
                <a:gd name="T36" fmla="*/ 0 w 570"/>
                <a:gd name="T37" fmla="*/ 0 h 222"/>
                <a:gd name="T38" fmla="*/ 0 w 570"/>
                <a:gd name="T39" fmla="*/ 0 h 222"/>
                <a:gd name="T40" fmla="*/ 0 w 570"/>
                <a:gd name="T41" fmla="*/ 0 h 222"/>
                <a:gd name="T42" fmla="*/ 0 w 570"/>
                <a:gd name="T43" fmla="*/ 0 h 222"/>
                <a:gd name="T44" fmla="*/ 0 w 570"/>
                <a:gd name="T45" fmla="*/ 0 h 222"/>
                <a:gd name="T46" fmla="*/ 0 w 570"/>
                <a:gd name="T47" fmla="*/ 0 h 222"/>
                <a:gd name="T48" fmla="*/ 0 w 570"/>
                <a:gd name="T49" fmla="*/ 0 h 222"/>
                <a:gd name="T50" fmla="*/ 0 w 570"/>
                <a:gd name="T51" fmla="*/ 0 h 222"/>
                <a:gd name="T52" fmla="*/ 0 w 570"/>
                <a:gd name="T53" fmla="*/ 0 h 222"/>
                <a:gd name="T54" fmla="*/ 0 w 570"/>
                <a:gd name="T55" fmla="*/ 0 h 222"/>
                <a:gd name="T56" fmla="*/ 0 w 570"/>
                <a:gd name="T57" fmla="*/ 0 h 222"/>
                <a:gd name="T58" fmla="*/ 0 w 570"/>
                <a:gd name="T59" fmla="*/ 0 h 222"/>
                <a:gd name="T60" fmla="*/ 0 w 570"/>
                <a:gd name="T61" fmla="*/ 0 h 222"/>
                <a:gd name="T62" fmla="*/ 0 w 570"/>
                <a:gd name="T63" fmla="*/ 0 h 222"/>
                <a:gd name="T64" fmla="*/ 0 w 570"/>
                <a:gd name="T65" fmla="*/ 0 h 222"/>
                <a:gd name="T66" fmla="*/ 0 w 570"/>
                <a:gd name="T67" fmla="*/ 0 h 222"/>
                <a:gd name="T68" fmla="*/ 0 w 570"/>
                <a:gd name="T69" fmla="*/ 0 h 222"/>
                <a:gd name="T70" fmla="*/ 0 w 570"/>
                <a:gd name="T71" fmla="*/ 0 h 222"/>
                <a:gd name="T72" fmla="*/ 0 w 570"/>
                <a:gd name="T73" fmla="*/ 0 h 222"/>
                <a:gd name="T74" fmla="*/ 0 w 570"/>
                <a:gd name="T75" fmla="*/ 0 h 222"/>
                <a:gd name="T76" fmla="*/ 0 w 570"/>
                <a:gd name="T77" fmla="*/ 0 h 222"/>
                <a:gd name="T78" fmla="*/ 0 w 570"/>
                <a:gd name="T79" fmla="*/ 0 h 222"/>
                <a:gd name="T80" fmla="*/ 0 w 570"/>
                <a:gd name="T81" fmla="*/ 0 h 222"/>
                <a:gd name="T82" fmla="*/ 0 w 570"/>
                <a:gd name="T83" fmla="*/ 0 h 222"/>
                <a:gd name="T84" fmla="*/ 0 w 570"/>
                <a:gd name="T85" fmla="*/ 0 h 222"/>
                <a:gd name="T86" fmla="*/ 0 w 570"/>
                <a:gd name="T87" fmla="*/ 0 h 222"/>
                <a:gd name="T88" fmla="*/ 0 w 570"/>
                <a:gd name="T89" fmla="*/ 0 h 222"/>
                <a:gd name="T90" fmla="*/ 0 w 570"/>
                <a:gd name="T91" fmla="*/ 0 h 222"/>
                <a:gd name="T92" fmla="*/ 0 w 570"/>
                <a:gd name="T93" fmla="*/ 0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07" name="Hungary" descr="© INSCALE GmbH, 15.06.2010"/>
            <p:cNvSpPr>
              <a:spLocks/>
            </p:cNvSpPr>
            <p:nvPr/>
          </p:nvSpPr>
          <p:spPr bwMode="gray">
            <a:xfrm>
              <a:off x="5565734" y="2022048"/>
              <a:ext cx="138074" cy="70811"/>
            </a:xfrm>
            <a:custGeom>
              <a:avLst/>
              <a:gdLst>
                <a:gd name="T0" fmla="*/ 0 w 426"/>
                <a:gd name="T1" fmla="*/ 0 h 222"/>
                <a:gd name="T2" fmla="*/ 0 w 426"/>
                <a:gd name="T3" fmla="*/ 0 h 222"/>
                <a:gd name="T4" fmla="*/ 0 w 426"/>
                <a:gd name="T5" fmla="*/ 0 h 222"/>
                <a:gd name="T6" fmla="*/ 0 w 426"/>
                <a:gd name="T7" fmla="*/ 0 h 222"/>
                <a:gd name="T8" fmla="*/ 0 w 426"/>
                <a:gd name="T9" fmla="*/ 0 h 222"/>
                <a:gd name="T10" fmla="*/ 0 w 426"/>
                <a:gd name="T11" fmla="*/ 0 h 222"/>
                <a:gd name="T12" fmla="*/ 0 w 426"/>
                <a:gd name="T13" fmla="*/ 0 h 222"/>
                <a:gd name="T14" fmla="*/ 0 w 426"/>
                <a:gd name="T15" fmla="*/ 0 h 222"/>
                <a:gd name="T16" fmla="*/ 0 w 426"/>
                <a:gd name="T17" fmla="*/ 0 h 222"/>
                <a:gd name="T18" fmla="*/ 0 w 426"/>
                <a:gd name="T19" fmla="*/ 0 h 222"/>
                <a:gd name="T20" fmla="*/ 0 w 426"/>
                <a:gd name="T21" fmla="*/ 0 h 222"/>
                <a:gd name="T22" fmla="*/ 0 w 426"/>
                <a:gd name="T23" fmla="*/ 0 h 222"/>
                <a:gd name="T24" fmla="*/ 0 w 426"/>
                <a:gd name="T25" fmla="*/ 0 h 222"/>
                <a:gd name="T26" fmla="*/ 0 w 426"/>
                <a:gd name="T27" fmla="*/ 0 h 222"/>
                <a:gd name="T28" fmla="*/ 0 w 426"/>
                <a:gd name="T29" fmla="*/ 0 h 222"/>
                <a:gd name="T30" fmla="*/ 0 w 426"/>
                <a:gd name="T31" fmla="*/ 0 h 222"/>
                <a:gd name="T32" fmla="*/ 0 w 426"/>
                <a:gd name="T33" fmla="*/ 0 h 222"/>
                <a:gd name="T34" fmla="*/ 0 w 426"/>
                <a:gd name="T35" fmla="*/ 0 h 222"/>
                <a:gd name="T36" fmla="*/ 0 w 426"/>
                <a:gd name="T37" fmla="*/ 0 h 222"/>
                <a:gd name="T38" fmla="*/ 0 w 426"/>
                <a:gd name="T39" fmla="*/ 0 h 222"/>
                <a:gd name="T40" fmla="*/ 0 w 426"/>
                <a:gd name="T41" fmla="*/ 0 h 222"/>
                <a:gd name="T42" fmla="*/ 0 w 426"/>
                <a:gd name="T43" fmla="*/ 0 h 222"/>
                <a:gd name="T44" fmla="*/ 0 w 426"/>
                <a:gd name="T45" fmla="*/ 0 h 222"/>
                <a:gd name="T46" fmla="*/ 0 w 426"/>
                <a:gd name="T47" fmla="*/ 0 h 222"/>
                <a:gd name="T48" fmla="*/ 0 w 426"/>
                <a:gd name="T49" fmla="*/ 0 h 222"/>
                <a:gd name="T50" fmla="*/ 0 w 426"/>
                <a:gd name="T51" fmla="*/ 0 h 222"/>
                <a:gd name="T52" fmla="*/ 0 w 426"/>
                <a:gd name="T53" fmla="*/ 0 h 222"/>
                <a:gd name="T54" fmla="*/ 0 w 426"/>
                <a:gd name="T55" fmla="*/ 0 h 222"/>
                <a:gd name="T56" fmla="*/ 0 w 426"/>
                <a:gd name="T57" fmla="*/ 0 h 222"/>
                <a:gd name="T58" fmla="*/ 0 w 426"/>
                <a:gd name="T59" fmla="*/ 0 h 222"/>
                <a:gd name="T60" fmla="*/ 0 w 426"/>
                <a:gd name="T61" fmla="*/ 0 h 222"/>
                <a:gd name="T62" fmla="*/ 0 w 426"/>
                <a:gd name="T63" fmla="*/ 0 h 222"/>
                <a:gd name="T64" fmla="*/ 0 w 426"/>
                <a:gd name="T65" fmla="*/ 0 h 222"/>
                <a:gd name="T66" fmla="*/ 0 w 426"/>
                <a:gd name="T67" fmla="*/ 0 h 222"/>
                <a:gd name="T68" fmla="*/ 0 w 426"/>
                <a:gd name="T69" fmla="*/ 0 h 222"/>
                <a:gd name="T70" fmla="*/ 0 w 426"/>
                <a:gd name="T71" fmla="*/ 0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rgbClr val="00B0F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6" name="Greece" descr="© INSCALE GmbH, 15.06.2010"/>
            <p:cNvSpPr>
              <a:spLocks noEditPoints="1"/>
            </p:cNvSpPr>
            <p:nvPr/>
          </p:nvSpPr>
          <p:spPr bwMode="gray">
            <a:xfrm>
              <a:off x="5659063" y="2195283"/>
              <a:ext cx="172593" cy="177028"/>
            </a:xfrm>
            <a:custGeom>
              <a:avLst/>
              <a:gdLst>
                <a:gd name="T0" fmla="*/ 0 w 534"/>
                <a:gd name="T1" fmla="*/ 0 h 552"/>
                <a:gd name="T2" fmla="*/ 0 w 534"/>
                <a:gd name="T3" fmla="*/ 0 h 552"/>
                <a:gd name="T4" fmla="*/ 0 w 534"/>
                <a:gd name="T5" fmla="*/ 0 h 552"/>
                <a:gd name="T6" fmla="*/ 0 w 534"/>
                <a:gd name="T7" fmla="*/ 0 h 552"/>
                <a:gd name="T8" fmla="*/ 0 w 534"/>
                <a:gd name="T9" fmla="*/ 0 h 552"/>
                <a:gd name="T10" fmla="*/ 0 w 534"/>
                <a:gd name="T11" fmla="*/ 0 h 552"/>
                <a:gd name="T12" fmla="*/ 0 w 534"/>
                <a:gd name="T13" fmla="*/ 0 h 552"/>
                <a:gd name="T14" fmla="*/ 0 w 534"/>
                <a:gd name="T15" fmla="*/ 0 h 552"/>
                <a:gd name="T16" fmla="*/ 0 w 534"/>
                <a:gd name="T17" fmla="*/ 0 h 552"/>
                <a:gd name="T18" fmla="*/ 0 w 534"/>
                <a:gd name="T19" fmla="*/ 0 h 552"/>
                <a:gd name="T20" fmla="*/ 0 w 534"/>
                <a:gd name="T21" fmla="*/ 0 h 552"/>
                <a:gd name="T22" fmla="*/ 0 w 534"/>
                <a:gd name="T23" fmla="*/ 0 h 552"/>
                <a:gd name="T24" fmla="*/ 0 w 534"/>
                <a:gd name="T25" fmla="*/ 0 h 552"/>
                <a:gd name="T26" fmla="*/ 0 w 534"/>
                <a:gd name="T27" fmla="*/ 0 h 552"/>
                <a:gd name="T28" fmla="*/ 0 w 534"/>
                <a:gd name="T29" fmla="*/ 0 h 552"/>
                <a:gd name="T30" fmla="*/ 0 w 534"/>
                <a:gd name="T31" fmla="*/ 0 h 552"/>
                <a:gd name="T32" fmla="*/ 0 w 534"/>
                <a:gd name="T33" fmla="*/ 0 h 552"/>
                <a:gd name="T34" fmla="*/ 0 w 534"/>
                <a:gd name="T35" fmla="*/ 0 h 552"/>
                <a:gd name="T36" fmla="*/ 0 w 534"/>
                <a:gd name="T37" fmla="*/ 0 h 552"/>
                <a:gd name="T38" fmla="*/ 0 w 534"/>
                <a:gd name="T39" fmla="*/ 0 h 552"/>
                <a:gd name="T40" fmla="*/ 0 w 534"/>
                <a:gd name="T41" fmla="*/ 0 h 552"/>
                <a:gd name="T42" fmla="*/ 0 w 534"/>
                <a:gd name="T43" fmla="*/ 0 h 552"/>
                <a:gd name="T44" fmla="*/ 0 w 534"/>
                <a:gd name="T45" fmla="*/ 0 h 552"/>
                <a:gd name="T46" fmla="*/ 0 w 534"/>
                <a:gd name="T47" fmla="*/ 0 h 552"/>
                <a:gd name="T48" fmla="*/ 0 w 534"/>
                <a:gd name="T49" fmla="*/ 0 h 552"/>
                <a:gd name="T50" fmla="*/ 0 w 534"/>
                <a:gd name="T51" fmla="*/ 0 h 552"/>
                <a:gd name="T52" fmla="*/ 0 w 534"/>
                <a:gd name="T53" fmla="*/ 0 h 552"/>
                <a:gd name="T54" fmla="*/ 0 w 534"/>
                <a:gd name="T55" fmla="*/ 0 h 552"/>
                <a:gd name="T56" fmla="*/ 0 w 534"/>
                <a:gd name="T57" fmla="*/ 0 h 552"/>
                <a:gd name="T58" fmla="*/ 0 w 534"/>
                <a:gd name="T59" fmla="*/ 0 h 552"/>
                <a:gd name="T60" fmla="*/ 0 w 534"/>
                <a:gd name="T61" fmla="*/ 0 h 552"/>
                <a:gd name="T62" fmla="*/ 0 w 534"/>
                <a:gd name="T63" fmla="*/ 0 h 552"/>
                <a:gd name="T64" fmla="*/ 0 w 534"/>
                <a:gd name="T65" fmla="*/ 0 h 552"/>
                <a:gd name="T66" fmla="*/ 0 w 534"/>
                <a:gd name="T67" fmla="*/ 0 h 552"/>
                <a:gd name="T68" fmla="*/ 0 w 534"/>
                <a:gd name="T69" fmla="*/ 0 h 552"/>
                <a:gd name="T70" fmla="*/ 0 w 534"/>
                <a:gd name="T71" fmla="*/ 0 h 552"/>
                <a:gd name="T72" fmla="*/ 0 w 534"/>
                <a:gd name="T73" fmla="*/ 0 h 552"/>
                <a:gd name="T74" fmla="*/ 0 w 534"/>
                <a:gd name="T75" fmla="*/ 0 h 552"/>
                <a:gd name="T76" fmla="*/ 0 w 534"/>
                <a:gd name="T77" fmla="*/ 0 h 552"/>
                <a:gd name="T78" fmla="*/ 0 w 534"/>
                <a:gd name="T79" fmla="*/ 0 h 552"/>
                <a:gd name="T80" fmla="*/ 0 w 534"/>
                <a:gd name="T81" fmla="*/ 0 h 552"/>
                <a:gd name="T82" fmla="*/ 0 w 534"/>
                <a:gd name="T83" fmla="*/ 0 h 552"/>
                <a:gd name="T84" fmla="*/ 0 w 534"/>
                <a:gd name="T85" fmla="*/ 0 h 552"/>
                <a:gd name="T86" fmla="*/ 0 w 534"/>
                <a:gd name="T87" fmla="*/ 0 h 552"/>
                <a:gd name="T88" fmla="*/ 0 w 534"/>
                <a:gd name="T89" fmla="*/ 0 h 552"/>
                <a:gd name="T90" fmla="*/ 0 w 534"/>
                <a:gd name="T91" fmla="*/ 0 h 552"/>
                <a:gd name="T92" fmla="*/ 0 w 534"/>
                <a:gd name="T93" fmla="*/ 0 h 552"/>
                <a:gd name="T94" fmla="*/ 0 w 534"/>
                <a:gd name="T95" fmla="*/ 0 h 552"/>
                <a:gd name="T96" fmla="*/ 0 w 534"/>
                <a:gd name="T97" fmla="*/ 0 h 552"/>
                <a:gd name="T98" fmla="*/ 0 w 534"/>
                <a:gd name="T99" fmla="*/ 0 h 552"/>
                <a:gd name="T100" fmla="*/ 0 w 534"/>
                <a:gd name="T101" fmla="*/ 0 h 552"/>
                <a:gd name="T102" fmla="*/ 0 w 534"/>
                <a:gd name="T103" fmla="*/ 0 h 552"/>
                <a:gd name="T104" fmla="*/ 0 w 534"/>
                <a:gd name="T105" fmla="*/ 0 h 552"/>
                <a:gd name="T106" fmla="*/ 0 w 534"/>
                <a:gd name="T107" fmla="*/ 0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8" name="Germany" descr="© INSCALE GmbH, 15.06.2010"/>
            <p:cNvSpPr>
              <a:spLocks/>
            </p:cNvSpPr>
            <p:nvPr/>
          </p:nvSpPr>
          <p:spPr bwMode="gray">
            <a:xfrm>
              <a:off x="5357345" y="1863987"/>
              <a:ext cx="182820" cy="189673"/>
            </a:xfrm>
            <a:custGeom>
              <a:avLst/>
              <a:gdLst>
                <a:gd name="T0" fmla="*/ 0 w 564"/>
                <a:gd name="T1" fmla="*/ 0 h 588"/>
                <a:gd name="T2" fmla="*/ 0 w 564"/>
                <a:gd name="T3" fmla="*/ 0 h 588"/>
                <a:gd name="T4" fmla="*/ 0 w 564"/>
                <a:gd name="T5" fmla="*/ 0 h 588"/>
                <a:gd name="T6" fmla="*/ 0 w 564"/>
                <a:gd name="T7" fmla="*/ 0 h 588"/>
                <a:gd name="T8" fmla="*/ 0 w 564"/>
                <a:gd name="T9" fmla="*/ 0 h 588"/>
                <a:gd name="T10" fmla="*/ 0 w 564"/>
                <a:gd name="T11" fmla="*/ 0 h 588"/>
                <a:gd name="T12" fmla="*/ 0 w 564"/>
                <a:gd name="T13" fmla="*/ 0 h 588"/>
                <a:gd name="T14" fmla="*/ 0 w 564"/>
                <a:gd name="T15" fmla="*/ 0 h 588"/>
                <a:gd name="T16" fmla="*/ 0 w 564"/>
                <a:gd name="T17" fmla="*/ 0 h 588"/>
                <a:gd name="T18" fmla="*/ 0 w 564"/>
                <a:gd name="T19" fmla="*/ 0 h 588"/>
                <a:gd name="T20" fmla="*/ 0 w 564"/>
                <a:gd name="T21" fmla="*/ 0 h 588"/>
                <a:gd name="T22" fmla="*/ 0 w 564"/>
                <a:gd name="T23" fmla="*/ 0 h 588"/>
                <a:gd name="T24" fmla="*/ 0 w 564"/>
                <a:gd name="T25" fmla="*/ 0 h 588"/>
                <a:gd name="T26" fmla="*/ 0 w 564"/>
                <a:gd name="T27" fmla="*/ 0 h 588"/>
                <a:gd name="T28" fmla="*/ 0 w 564"/>
                <a:gd name="T29" fmla="*/ 0 h 588"/>
                <a:gd name="T30" fmla="*/ 0 w 564"/>
                <a:gd name="T31" fmla="*/ 0 h 588"/>
                <a:gd name="T32" fmla="*/ 0 w 564"/>
                <a:gd name="T33" fmla="*/ 0 h 588"/>
                <a:gd name="T34" fmla="*/ 0 w 564"/>
                <a:gd name="T35" fmla="*/ 0 h 588"/>
                <a:gd name="T36" fmla="*/ 0 w 564"/>
                <a:gd name="T37" fmla="*/ 0 h 588"/>
                <a:gd name="T38" fmla="*/ 0 w 564"/>
                <a:gd name="T39" fmla="*/ 0 h 588"/>
                <a:gd name="T40" fmla="*/ 0 w 564"/>
                <a:gd name="T41" fmla="*/ 0 h 588"/>
                <a:gd name="T42" fmla="*/ 0 w 564"/>
                <a:gd name="T43" fmla="*/ 0 h 588"/>
                <a:gd name="T44" fmla="*/ 0 w 564"/>
                <a:gd name="T45" fmla="*/ 0 h 588"/>
                <a:gd name="T46" fmla="*/ 0 w 564"/>
                <a:gd name="T47" fmla="*/ 0 h 588"/>
                <a:gd name="T48" fmla="*/ 0 w 564"/>
                <a:gd name="T49" fmla="*/ 0 h 588"/>
                <a:gd name="T50" fmla="*/ 0 w 564"/>
                <a:gd name="T51" fmla="*/ 0 h 588"/>
                <a:gd name="T52" fmla="*/ 0 w 564"/>
                <a:gd name="T53" fmla="*/ 0 h 588"/>
                <a:gd name="T54" fmla="*/ 0 w 564"/>
                <a:gd name="T55" fmla="*/ 0 h 588"/>
                <a:gd name="T56" fmla="*/ 0 w 564"/>
                <a:gd name="T57" fmla="*/ 0 h 588"/>
                <a:gd name="T58" fmla="*/ 0 w 564"/>
                <a:gd name="T59" fmla="*/ 0 h 588"/>
                <a:gd name="T60" fmla="*/ 0 w 564"/>
                <a:gd name="T61" fmla="*/ 0 h 588"/>
                <a:gd name="T62" fmla="*/ 0 w 564"/>
                <a:gd name="T63" fmla="*/ 0 h 588"/>
                <a:gd name="T64" fmla="*/ 0 w 564"/>
                <a:gd name="T65" fmla="*/ 0 h 588"/>
                <a:gd name="T66" fmla="*/ 0 w 564"/>
                <a:gd name="T67" fmla="*/ 0 h 588"/>
                <a:gd name="T68" fmla="*/ 0 w 564"/>
                <a:gd name="T69" fmla="*/ 0 h 588"/>
                <a:gd name="T70" fmla="*/ 0 w 564"/>
                <a:gd name="T71" fmla="*/ 0 h 588"/>
                <a:gd name="T72" fmla="*/ 0 w 564"/>
                <a:gd name="T73" fmla="*/ 0 h 588"/>
                <a:gd name="T74" fmla="*/ 0 w 564"/>
                <a:gd name="T75" fmla="*/ 0 h 588"/>
                <a:gd name="T76" fmla="*/ 0 w 564"/>
                <a:gd name="T77" fmla="*/ 0 h 588"/>
                <a:gd name="T78" fmla="*/ 0 w 564"/>
                <a:gd name="T79" fmla="*/ 0 h 588"/>
                <a:gd name="T80" fmla="*/ 0 w 564"/>
                <a:gd name="T81" fmla="*/ 0 h 588"/>
                <a:gd name="T82" fmla="*/ 0 w 564"/>
                <a:gd name="T83" fmla="*/ 0 h 588"/>
                <a:gd name="T84" fmla="*/ 0 w 564"/>
                <a:gd name="T85" fmla="*/ 0 h 588"/>
                <a:gd name="T86" fmla="*/ 0 w 564"/>
                <a:gd name="T87" fmla="*/ 0 h 588"/>
                <a:gd name="T88" fmla="*/ 0 w 564"/>
                <a:gd name="T89" fmla="*/ 0 h 588"/>
                <a:gd name="T90" fmla="*/ 0 w 564"/>
                <a:gd name="T91" fmla="*/ 0 h 588"/>
                <a:gd name="T92" fmla="*/ 0 w 564"/>
                <a:gd name="T93" fmla="*/ 0 h 588"/>
                <a:gd name="T94" fmla="*/ 0 w 564"/>
                <a:gd name="T95" fmla="*/ 0 h 588"/>
                <a:gd name="T96" fmla="*/ 0 w 564"/>
                <a:gd name="T97" fmla="*/ 0 h 588"/>
                <a:gd name="T98" fmla="*/ 0 w 564"/>
                <a:gd name="T99" fmla="*/ 0 h 588"/>
                <a:gd name="T100" fmla="*/ 0 w 564"/>
                <a:gd name="T101" fmla="*/ 0 h 588"/>
                <a:gd name="T102" fmla="*/ 0 w 564"/>
                <a:gd name="T103" fmla="*/ 0 h 588"/>
                <a:gd name="T104" fmla="*/ 0 w 564"/>
                <a:gd name="T105" fmla="*/ 0 h 588"/>
                <a:gd name="T106" fmla="*/ 0 w 564"/>
                <a:gd name="T107" fmla="*/ 0 h 588"/>
                <a:gd name="T108" fmla="*/ 0 w 564"/>
                <a:gd name="T109" fmla="*/ 0 h 588"/>
                <a:gd name="T110" fmla="*/ 0 w 564"/>
                <a:gd name="T111" fmla="*/ 0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19" name="Georgia" descr="© INSCALE GmbH, 15.06.2010"/>
            <p:cNvSpPr>
              <a:spLocks/>
            </p:cNvSpPr>
            <p:nvPr/>
          </p:nvSpPr>
          <p:spPr bwMode="gray">
            <a:xfrm>
              <a:off x="6066893" y="2147232"/>
              <a:ext cx="149581" cy="68282"/>
            </a:xfrm>
            <a:custGeom>
              <a:avLst/>
              <a:gdLst>
                <a:gd name="T0" fmla="*/ 0 w 462"/>
                <a:gd name="T1" fmla="*/ 0 h 210"/>
                <a:gd name="T2" fmla="*/ 0 w 462"/>
                <a:gd name="T3" fmla="*/ 0 h 210"/>
                <a:gd name="T4" fmla="*/ 0 w 462"/>
                <a:gd name="T5" fmla="*/ 0 h 210"/>
                <a:gd name="T6" fmla="*/ 0 w 462"/>
                <a:gd name="T7" fmla="*/ 0 h 210"/>
                <a:gd name="T8" fmla="*/ 0 w 462"/>
                <a:gd name="T9" fmla="*/ 0 h 210"/>
                <a:gd name="T10" fmla="*/ 0 w 462"/>
                <a:gd name="T11" fmla="*/ 0 h 210"/>
                <a:gd name="T12" fmla="*/ 0 w 462"/>
                <a:gd name="T13" fmla="*/ 0 h 210"/>
                <a:gd name="T14" fmla="*/ 0 w 462"/>
                <a:gd name="T15" fmla="*/ 0 h 210"/>
                <a:gd name="T16" fmla="*/ 0 w 462"/>
                <a:gd name="T17" fmla="*/ 0 h 210"/>
                <a:gd name="T18" fmla="*/ 0 w 462"/>
                <a:gd name="T19" fmla="*/ 0 h 210"/>
                <a:gd name="T20" fmla="*/ 0 w 462"/>
                <a:gd name="T21" fmla="*/ 0 h 210"/>
                <a:gd name="T22" fmla="*/ 0 w 462"/>
                <a:gd name="T23" fmla="*/ 0 h 210"/>
                <a:gd name="T24" fmla="*/ 0 w 462"/>
                <a:gd name="T25" fmla="*/ 0 h 210"/>
                <a:gd name="T26" fmla="*/ 0 w 462"/>
                <a:gd name="T27" fmla="*/ 0 h 210"/>
                <a:gd name="T28" fmla="*/ 0 w 462"/>
                <a:gd name="T29" fmla="*/ 0 h 210"/>
                <a:gd name="T30" fmla="*/ 0 w 462"/>
                <a:gd name="T31" fmla="*/ 0 h 210"/>
                <a:gd name="T32" fmla="*/ 0 w 462"/>
                <a:gd name="T33" fmla="*/ 0 h 210"/>
                <a:gd name="T34" fmla="*/ 0 w 462"/>
                <a:gd name="T35" fmla="*/ 0 h 210"/>
                <a:gd name="T36" fmla="*/ 0 w 462"/>
                <a:gd name="T37" fmla="*/ 0 h 210"/>
                <a:gd name="T38" fmla="*/ 0 w 462"/>
                <a:gd name="T39" fmla="*/ 0 h 210"/>
                <a:gd name="T40" fmla="*/ 0 w 462"/>
                <a:gd name="T41" fmla="*/ 0 h 210"/>
                <a:gd name="T42" fmla="*/ 0 w 462"/>
                <a:gd name="T43" fmla="*/ 0 h 210"/>
                <a:gd name="T44" fmla="*/ 0 w 462"/>
                <a:gd name="T45" fmla="*/ 0 h 210"/>
                <a:gd name="T46" fmla="*/ 0 w 462"/>
                <a:gd name="T47" fmla="*/ 0 h 210"/>
                <a:gd name="T48" fmla="*/ 0 w 462"/>
                <a:gd name="T49" fmla="*/ 0 h 210"/>
                <a:gd name="T50" fmla="*/ 0 w 462"/>
                <a:gd name="T51" fmla="*/ 0 h 210"/>
                <a:gd name="T52" fmla="*/ 0 w 462"/>
                <a:gd name="T53" fmla="*/ 0 h 210"/>
                <a:gd name="T54" fmla="*/ 0 w 462"/>
                <a:gd name="T55" fmla="*/ 0 h 210"/>
                <a:gd name="T56" fmla="*/ 0 w 462"/>
                <a:gd name="T57" fmla="*/ 0 h 210"/>
                <a:gd name="T58" fmla="*/ 0 w 462"/>
                <a:gd name="T59" fmla="*/ 0 h 210"/>
                <a:gd name="T60" fmla="*/ 0 w 462"/>
                <a:gd name="T61" fmla="*/ 0 h 210"/>
                <a:gd name="T62" fmla="*/ 0 w 462"/>
                <a:gd name="T63" fmla="*/ 0 h 210"/>
                <a:gd name="T64" fmla="*/ 0 w 462"/>
                <a:gd name="T65" fmla="*/ 0 h 210"/>
                <a:gd name="T66" fmla="*/ 0 w 462"/>
                <a:gd name="T67" fmla="*/ 0 h 210"/>
                <a:gd name="T68" fmla="*/ 0 w 462"/>
                <a:gd name="T69" fmla="*/ 0 h 210"/>
                <a:gd name="T70" fmla="*/ 0 w 462"/>
                <a:gd name="T71" fmla="*/ 0 h 210"/>
                <a:gd name="T72" fmla="*/ 0 w 462"/>
                <a:gd name="T73" fmla="*/ 0 h 210"/>
                <a:gd name="T74" fmla="*/ 0 w 462"/>
                <a:gd name="T75" fmla="*/ 0 h 210"/>
                <a:gd name="T76" fmla="*/ 0 w 462"/>
                <a:gd name="T77" fmla="*/ 0 h 210"/>
                <a:gd name="T78" fmla="*/ 0 w 462"/>
                <a:gd name="T79" fmla="*/ 0 h 210"/>
                <a:gd name="T80" fmla="*/ 0 w 462"/>
                <a:gd name="T81" fmla="*/ 0 h 210"/>
                <a:gd name="T82" fmla="*/ 0 w 462"/>
                <a:gd name="T83" fmla="*/ 0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2" name="France" descr="© INSCALE GmbH, 15.06.2010"/>
            <p:cNvSpPr>
              <a:spLocks noEditPoints="1"/>
            </p:cNvSpPr>
            <p:nvPr/>
          </p:nvSpPr>
          <p:spPr bwMode="gray">
            <a:xfrm>
              <a:off x="5136169" y="1955030"/>
              <a:ext cx="295326" cy="252898"/>
            </a:xfrm>
            <a:custGeom>
              <a:avLst/>
              <a:gdLst>
                <a:gd name="T0" fmla="*/ 2147483646 w 230"/>
                <a:gd name="T1" fmla="*/ 2147483646 h 198"/>
                <a:gd name="T2" fmla="*/ 2147483646 w 230"/>
                <a:gd name="T3" fmla="*/ 2147483646 h 198"/>
                <a:gd name="T4" fmla="*/ 2147483646 w 230"/>
                <a:gd name="T5" fmla="*/ 2147483646 h 198"/>
                <a:gd name="T6" fmla="*/ 2147483646 w 230"/>
                <a:gd name="T7" fmla="*/ 2147483646 h 198"/>
                <a:gd name="T8" fmla="*/ 2147483646 w 230"/>
                <a:gd name="T9" fmla="*/ 2147483646 h 198"/>
                <a:gd name="T10" fmla="*/ 2147483646 w 230"/>
                <a:gd name="T11" fmla="*/ 2147483646 h 198"/>
                <a:gd name="T12" fmla="*/ 2147483646 w 230"/>
                <a:gd name="T13" fmla="*/ 2147483646 h 198"/>
                <a:gd name="T14" fmla="*/ 2147483646 w 230"/>
                <a:gd name="T15" fmla="*/ 2147483646 h 198"/>
                <a:gd name="T16" fmla="*/ 2147483646 w 230"/>
                <a:gd name="T17" fmla="*/ 2147483646 h 198"/>
                <a:gd name="T18" fmla="*/ 2147483646 w 230"/>
                <a:gd name="T19" fmla="*/ 2147483646 h 198"/>
                <a:gd name="T20" fmla="*/ 2147483646 w 230"/>
                <a:gd name="T21" fmla="*/ 2147483646 h 198"/>
                <a:gd name="T22" fmla="*/ 2147483646 w 230"/>
                <a:gd name="T23" fmla="*/ 2147483646 h 198"/>
                <a:gd name="T24" fmla="*/ 2147483646 w 230"/>
                <a:gd name="T25" fmla="*/ 2147483646 h 198"/>
                <a:gd name="T26" fmla="*/ 2147483646 w 230"/>
                <a:gd name="T27" fmla="*/ 2147483646 h 198"/>
                <a:gd name="T28" fmla="*/ 2147483646 w 230"/>
                <a:gd name="T29" fmla="*/ 2147483646 h 198"/>
                <a:gd name="T30" fmla="*/ 2147483646 w 230"/>
                <a:gd name="T31" fmla="*/ 2147483646 h 198"/>
                <a:gd name="T32" fmla="*/ 2147483646 w 230"/>
                <a:gd name="T33" fmla="*/ 2147483646 h 198"/>
                <a:gd name="T34" fmla="*/ 2147483646 w 230"/>
                <a:gd name="T35" fmla="*/ 2147483646 h 198"/>
                <a:gd name="T36" fmla="*/ 2147483646 w 230"/>
                <a:gd name="T37" fmla="*/ 2147483646 h 198"/>
                <a:gd name="T38" fmla="*/ 2147483646 w 230"/>
                <a:gd name="T39" fmla="*/ 2147483646 h 198"/>
                <a:gd name="T40" fmla="*/ 2147483646 w 230"/>
                <a:gd name="T41" fmla="*/ 2147483646 h 198"/>
                <a:gd name="T42" fmla="*/ 2147483646 w 230"/>
                <a:gd name="T43" fmla="*/ 2147483646 h 198"/>
                <a:gd name="T44" fmla="*/ 2147483646 w 230"/>
                <a:gd name="T45" fmla="*/ 2147483646 h 198"/>
                <a:gd name="T46" fmla="*/ 2147483646 w 230"/>
                <a:gd name="T47" fmla="*/ 2147483646 h 198"/>
                <a:gd name="T48" fmla="*/ 2147483646 w 230"/>
                <a:gd name="T49" fmla="*/ 2147483646 h 198"/>
                <a:gd name="T50" fmla="*/ 2147483646 w 230"/>
                <a:gd name="T51" fmla="*/ 2147483646 h 198"/>
                <a:gd name="T52" fmla="*/ 2147483646 w 230"/>
                <a:gd name="T53" fmla="*/ 2147483646 h 198"/>
                <a:gd name="T54" fmla="*/ 2147483646 w 230"/>
                <a:gd name="T55" fmla="*/ 2147483646 h 198"/>
                <a:gd name="T56" fmla="*/ 2147483646 w 230"/>
                <a:gd name="T57" fmla="*/ 2147483646 h 198"/>
                <a:gd name="T58" fmla="*/ 2147483646 w 230"/>
                <a:gd name="T59" fmla="*/ 2147483646 h 198"/>
                <a:gd name="T60" fmla="*/ 2147483646 w 230"/>
                <a:gd name="T61" fmla="*/ 2147483646 h 198"/>
                <a:gd name="T62" fmla="*/ 2147483646 w 230"/>
                <a:gd name="T63" fmla="*/ 2147483646 h 198"/>
                <a:gd name="T64" fmla="*/ 2147483646 w 230"/>
                <a:gd name="T65" fmla="*/ 2147483646 h 198"/>
                <a:gd name="T66" fmla="*/ 2147483646 w 230"/>
                <a:gd name="T67" fmla="*/ 2147483646 h 198"/>
                <a:gd name="T68" fmla="*/ 2147483646 w 230"/>
                <a:gd name="T69" fmla="*/ 2147483646 h 198"/>
                <a:gd name="T70" fmla="*/ 2147483646 w 230"/>
                <a:gd name="T71" fmla="*/ 2147483646 h 198"/>
                <a:gd name="T72" fmla="*/ 2147483646 w 230"/>
                <a:gd name="T73" fmla="*/ 2147483646 h 198"/>
                <a:gd name="T74" fmla="*/ 2147483646 w 230"/>
                <a:gd name="T75" fmla="*/ 2147483646 h 198"/>
                <a:gd name="T76" fmla="*/ 2147483646 w 230"/>
                <a:gd name="T77" fmla="*/ 2147483646 h 198"/>
                <a:gd name="T78" fmla="*/ 2147483646 w 230"/>
                <a:gd name="T79" fmla="*/ 2147483646 h 198"/>
                <a:gd name="T80" fmla="*/ 2147483646 w 230"/>
                <a:gd name="T81" fmla="*/ 2147483646 h 198"/>
                <a:gd name="T82" fmla="*/ 2147483646 w 230"/>
                <a:gd name="T83" fmla="*/ 2147483646 h 198"/>
                <a:gd name="T84" fmla="*/ 2147483646 w 230"/>
                <a:gd name="T85" fmla="*/ 2147483646 h 198"/>
                <a:gd name="T86" fmla="*/ 2147483646 w 230"/>
                <a:gd name="T87" fmla="*/ 2147483646 h 198"/>
                <a:gd name="T88" fmla="*/ 2147483646 w 230"/>
                <a:gd name="T89" fmla="*/ 2147483646 h 198"/>
                <a:gd name="T90" fmla="*/ 2147483646 w 230"/>
                <a:gd name="T91" fmla="*/ 2147483646 h 198"/>
                <a:gd name="T92" fmla="*/ 2147483646 w 230"/>
                <a:gd name="T93" fmla="*/ 2147483646 h 198"/>
                <a:gd name="T94" fmla="*/ 2147483646 w 230"/>
                <a:gd name="T95" fmla="*/ 2147483646 h 198"/>
                <a:gd name="T96" fmla="*/ 2147483646 w 230"/>
                <a:gd name="T97" fmla="*/ 2147483646 h 198"/>
                <a:gd name="T98" fmla="*/ 2147483646 w 230"/>
                <a:gd name="T99" fmla="*/ 2147483646 h 198"/>
                <a:gd name="T100" fmla="*/ 2147483646 w 230"/>
                <a:gd name="T101" fmla="*/ 2147483646 h 198"/>
                <a:gd name="T102" fmla="*/ 2147483646 w 230"/>
                <a:gd name="T103" fmla="*/ 2147483646 h 198"/>
                <a:gd name="T104" fmla="*/ 2147483646 w 230"/>
                <a:gd name="T105" fmla="*/ 2147483646 h 198"/>
                <a:gd name="T106" fmla="*/ 2147483646 w 230"/>
                <a:gd name="T107" fmla="*/ 2147483646 h 198"/>
                <a:gd name="T108" fmla="*/ 2147483646 w 230"/>
                <a:gd name="T109" fmla="*/ 2147483646 h 198"/>
                <a:gd name="T110" fmla="*/ 2147483646 w 230"/>
                <a:gd name="T111" fmla="*/ 2147483646 h 198"/>
                <a:gd name="T112" fmla="*/ 2147483646 w 230"/>
                <a:gd name="T113" fmla="*/ 2147483646 h 198"/>
                <a:gd name="T114" fmla="*/ 2147483646 w 230"/>
                <a:gd name="T115" fmla="*/ 2147483646 h 198"/>
                <a:gd name="T116" fmla="*/ 2147483646 w 230"/>
                <a:gd name="T117" fmla="*/ 2147483646 h 198"/>
                <a:gd name="T118" fmla="*/ 2147483646 w 230"/>
                <a:gd name="T119" fmla="*/ 2147483646 h 198"/>
                <a:gd name="T120" fmla="*/ 2147483646 w 230"/>
                <a:gd name="T121" fmla="*/ 2147483646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3" name="Finland" descr="© INSCALE GmbH, 15.06.2010"/>
            <p:cNvSpPr>
              <a:spLocks/>
            </p:cNvSpPr>
            <p:nvPr/>
          </p:nvSpPr>
          <p:spPr bwMode="gray">
            <a:xfrm>
              <a:off x="5620709" y="1513723"/>
              <a:ext cx="203276" cy="230137"/>
            </a:xfrm>
            <a:custGeom>
              <a:avLst/>
              <a:gdLst>
                <a:gd name="T0" fmla="*/ 0 w 630"/>
                <a:gd name="T1" fmla="*/ 0 h 714"/>
                <a:gd name="T2" fmla="*/ 0 w 630"/>
                <a:gd name="T3" fmla="*/ 0 h 714"/>
                <a:gd name="T4" fmla="*/ 0 w 630"/>
                <a:gd name="T5" fmla="*/ 0 h 714"/>
                <a:gd name="T6" fmla="*/ 0 w 630"/>
                <a:gd name="T7" fmla="*/ 0 h 714"/>
                <a:gd name="T8" fmla="*/ 0 w 630"/>
                <a:gd name="T9" fmla="*/ 0 h 714"/>
                <a:gd name="T10" fmla="*/ 0 w 630"/>
                <a:gd name="T11" fmla="*/ 0 h 714"/>
                <a:gd name="T12" fmla="*/ 0 w 630"/>
                <a:gd name="T13" fmla="*/ 0 h 714"/>
                <a:gd name="T14" fmla="*/ 0 w 630"/>
                <a:gd name="T15" fmla="*/ 0 h 714"/>
                <a:gd name="T16" fmla="*/ 0 w 630"/>
                <a:gd name="T17" fmla="*/ 0 h 714"/>
                <a:gd name="T18" fmla="*/ 0 w 630"/>
                <a:gd name="T19" fmla="*/ 0 h 714"/>
                <a:gd name="T20" fmla="*/ 0 w 630"/>
                <a:gd name="T21" fmla="*/ 0 h 714"/>
                <a:gd name="T22" fmla="*/ 0 w 630"/>
                <a:gd name="T23" fmla="*/ 0 h 714"/>
                <a:gd name="T24" fmla="*/ 0 w 630"/>
                <a:gd name="T25" fmla="*/ 0 h 714"/>
                <a:gd name="T26" fmla="*/ 0 w 630"/>
                <a:gd name="T27" fmla="*/ 0 h 714"/>
                <a:gd name="T28" fmla="*/ 0 w 630"/>
                <a:gd name="T29" fmla="*/ 0 h 714"/>
                <a:gd name="T30" fmla="*/ 0 w 630"/>
                <a:gd name="T31" fmla="*/ 0 h 714"/>
                <a:gd name="T32" fmla="*/ 0 w 630"/>
                <a:gd name="T33" fmla="*/ 0 h 714"/>
                <a:gd name="T34" fmla="*/ 0 w 630"/>
                <a:gd name="T35" fmla="*/ 0 h 714"/>
                <a:gd name="T36" fmla="*/ 0 w 630"/>
                <a:gd name="T37" fmla="*/ 0 h 714"/>
                <a:gd name="T38" fmla="*/ 0 w 630"/>
                <a:gd name="T39" fmla="*/ 0 h 714"/>
                <a:gd name="T40" fmla="*/ 0 w 630"/>
                <a:gd name="T41" fmla="*/ 0 h 714"/>
                <a:gd name="T42" fmla="*/ 0 w 630"/>
                <a:gd name="T43" fmla="*/ 0 h 714"/>
                <a:gd name="T44" fmla="*/ 0 w 630"/>
                <a:gd name="T45" fmla="*/ 0 h 714"/>
                <a:gd name="T46" fmla="*/ 0 w 630"/>
                <a:gd name="T47" fmla="*/ 0 h 714"/>
                <a:gd name="T48" fmla="*/ 0 w 630"/>
                <a:gd name="T49" fmla="*/ 0 h 714"/>
                <a:gd name="T50" fmla="*/ 0 w 630"/>
                <a:gd name="T51" fmla="*/ 0 h 714"/>
                <a:gd name="T52" fmla="*/ 0 w 630"/>
                <a:gd name="T53" fmla="*/ 0 h 714"/>
                <a:gd name="T54" fmla="*/ 0 w 630"/>
                <a:gd name="T55" fmla="*/ 0 h 714"/>
                <a:gd name="T56" fmla="*/ 0 w 630"/>
                <a:gd name="T57" fmla="*/ 0 h 714"/>
                <a:gd name="T58" fmla="*/ 0 w 630"/>
                <a:gd name="T59" fmla="*/ 0 h 714"/>
                <a:gd name="T60" fmla="*/ 0 w 630"/>
                <a:gd name="T61" fmla="*/ 0 h 714"/>
                <a:gd name="T62" fmla="*/ 0 w 630"/>
                <a:gd name="T63" fmla="*/ 0 h 714"/>
                <a:gd name="T64" fmla="*/ 0 w 630"/>
                <a:gd name="T65" fmla="*/ 0 h 714"/>
                <a:gd name="T66" fmla="*/ 0 w 630"/>
                <a:gd name="T67" fmla="*/ 0 h 714"/>
                <a:gd name="T68" fmla="*/ 0 w 630"/>
                <a:gd name="T69" fmla="*/ 0 h 714"/>
                <a:gd name="T70" fmla="*/ 0 w 630"/>
                <a:gd name="T71" fmla="*/ 0 h 714"/>
                <a:gd name="T72" fmla="*/ 0 w 630"/>
                <a:gd name="T73" fmla="*/ 0 h 714"/>
                <a:gd name="T74" fmla="*/ 0 w 630"/>
                <a:gd name="T75" fmla="*/ 0 h 714"/>
                <a:gd name="T76" fmla="*/ 0 w 630"/>
                <a:gd name="T77" fmla="*/ 0 h 714"/>
                <a:gd name="T78" fmla="*/ 0 w 630"/>
                <a:gd name="T79" fmla="*/ 0 h 714"/>
                <a:gd name="T80" fmla="*/ 0 w 630"/>
                <a:gd name="T81" fmla="*/ 0 h 714"/>
                <a:gd name="T82" fmla="*/ 0 w 630"/>
                <a:gd name="T83" fmla="*/ 0 h 714"/>
                <a:gd name="T84" fmla="*/ 0 w 630"/>
                <a:gd name="T85" fmla="*/ 0 h 714"/>
                <a:gd name="T86" fmla="*/ 0 w 630"/>
                <a:gd name="T87" fmla="*/ 0 h 714"/>
                <a:gd name="T88" fmla="*/ 0 w 630"/>
                <a:gd name="T89" fmla="*/ 0 h 714"/>
                <a:gd name="T90" fmla="*/ 0 w 630"/>
                <a:gd name="T91" fmla="*/ 0 h 714"/>
                <a:gd name="T92" fmla="*/ 0 w 630"/>
                <a:gd name="T93" fmla="*/ 0 h 714"/>
                <a:gd name="T94" fmla="*/ 0 w 630"/>
                <a:gd name="T95" fmla="*/ 0 h 714"/>
                <a:gd name="T96" fmla="*/ 0 w 630"/>
                <a:gd name="T97" fmla="*/ 0 h 714"/>
                <a:gd name="T98" fmla="*/ 0 w 630"/>
                <a:gd name="T99" fmla="*/ 0 h 714"/>
                <a:gd name="T100" fmla="*/ 0 w 630"/>
                <a:gd name="T101" fmla="*/ 0 h 714"/>
                <a:gd name="T102" fmla="*/ 0 w 630"/>
                <a:gd name="T103" fmla="*/ 0 h 714"/>
                <a:gd name="T104" fmla="*/ 0 w 630"/>
                <a:gd name="T105" fmla="*/ 0 h 714"/>
                <a:gd name="T106" fmla="*/ 0 w 630"/>
                <a:gd name="T107" fmla="*/ 0 h 714"/>
                <a:gd name="T108" fmla="*/ 0 w 630"/>
                <a:gd name="T109" fmla="*/ 0 h 714"/>
                <a:gd name="T110" fmla="*/ 0 w 630"/>
                <a:gd name="T111" fmla="*/ 0 h 714"/>
                <a:gd name="T112" fmla="*/ 0 w 630"/>
                <a:gd name="T113" fmla="*/ 0 h 714"/>
                <a:gd name="T114" fmla="*/ 0 w 630"/>
                <a:gd name="T115" fmla="*/ 0 h 714"/>
                <a:gd name="T116" fmla="*/ 0 w 630"/>
                <a:gd name="T117" fmla="*/ 0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5" name="Estonia" descr="© INSCALE GmbH, 15.06.2010"/>
            <p:cNvSpPr>
              <a:spLocks noEditPoints="1"/>
            </p:cNvSpPr>
            <p:nvPr/>
          </p:nvSpPr>
          <p:spPr bwMode="gray">
            <a:xfrm>
              <a:off x="5660341" y="1751447"/>
              <a:ext cx="113784" cy="49315"/>
            </a:xfrm>
            <a:custGeom>
              <a:avLst/>
              <a:gdLst>
                <a:gd name="T0" fmla="*/ 0 w 348"/>
                <a:gd name="T1" fmla="*/ 0 h 156"/>
                <a:gd name="T2" fmla="*/ 0 w 348"/>
                <a:gd name="T3" fmla="*/ 0 h 156"/>
                <a:gd name="T4" fmla="*/ 0 w 348"/>
                <a:gd name="T5" fmla="*/ 0 h 156"/>
                <a:gd name="T6" fmla="*/ 0 w 348"/>
                <a:gd name="T7" fmla="*/ 0 h 156"/>
                <a:gd name="T8" fmla="*/ 0 w 348"/>
                <a:gd name="T9" fmla="*/ 0 h 156"/>
                <a:gd name="T10" fmla="*/ 0 w 348"/>
                <a:gd name="T11" fmla="*/ 0 h 156"/>
                <a:gd name="T12" fmla="*/ 0 w 348"/>
                <a:gd name="T13" fmla="*/ 0 h 156"/>
                <a:gd name="T14" fmla="*/ 0 w 348"/>
                <a:gd name="T15" fmla="*/ 0 h 156"/>
                <a:gd name="T16" fmla="*/ 0 w 348"/>
                <a:gd name="T17" fmla="*/ 0 h 156"/>
                <a:gd name="T18" fmla="*/ 0 w 348"/>
                <a:gd name="T19" fmla="*/ 0 h 156"/>
                <a:gd name="T20" fmla="*/ 0 w 348"/>
                <a:gd name="T21" fmla="*/ 0 h 156"/>
                <a:gd name="T22" fmla="*/ 0 w 348"/>
                <a:gd name="T23" fmla="*/ 0 h 156"/>
                <a:gd name="T24" fmla="*/ 0 w 348"/>
                <a:gd name="T25" fmla="*/ 0 h 156"/>
                <a:gd name="T26" fmla="*/ 0 w 348"/>
                <a:gd name="T27" fmla="*/ 0 h 156"/>
                <a:gd name="T28" fmla="*/ 0 w 348"/>
                <a:gd name="T29" fmla="*/ 0 h 156"/>
                <a:gd name="T30" fmla="*/ 0 w 348"/>
                <a:gd name="T31" fmla="*/ 0 h 156"/>
                <a:gd name="T32" fmla="*/ 0 w 348"/>
                <a:gd name="T33" fmla="*/ 0 h 156"/>
                <a:gd name="T34" fmla="*/ 0 w 348"/>
                <a:gd name="T35" fmla="*/ 0 h 156"/>
                <a:gd name="T36" fmla="*/ 0 w 348"/>
                <a:gd name="T37" fmla="*/ 0 h 156"/>
                <a:gd name="T38" fmla="*/ 0 w 348"/>
                <a:gd name="T39" fmla="*/ 0 h 156"/>
                <a:gd name="T40" fmla="*/ 0 w 348"/>
                <a:gd name="T41" fmla="*/ 0 h 156"/>
                <a:gd name="T42" fmla="*/ 0 w 348"/>
                <a:gd name="T43" fmla="*/ 0 h 156"/>
                <a:gd name="T44" fmla="*/ 0 w 348"/>
                <a:gd name="T45" fmla="*/ 0 h 156"/>
                <a:gd name="T46" fmla="*/ 0 w 348"/>
                <a:gd name="T47" fmla="*/ 0 h 156"/>
                <a:gd name="T48" fmla="*/ 0 w 348"/>
                <a:gd name="T49" fmla="*/ 0 h 156"/>
                <a:gd name="T50" fmla="*/ 0 w 348"/>
                <a:gd name="T51" fmla="*/ 0 h 156"/>
                <a:gd name="T52" fmla="*/ 0 w 348"/>
                <a:gd name="T53" fmla="*/ 0 h 156"/>
                <a:gd name="T54" fmla="*/ 0 w 348"/>
                <a:gd name="T55" fmla="*/ 0 h 156"/>
                <a:gd name="T56" fmla="*/ 0 w 348"/>
                <a:gd name="T57" fmla="*/ 0 h 156"/>
                <a:gd name="T58" fmla="*/ 0 w 348"/>
                <a:gd name="T59" fmla="*/ 0 h 156"/>
                <a:gd name="T60" fmla="*/ 0 w 348"/>
                <a:gd name="T61" fmla="*/ 0 h 156"/>
                <a:gd name="T62" fmla="*/ 0 w 348"/>
                <a:gd name="T63" fmla="*/ 0 h 156"/>
                <a:gd name="T64" fmla="*/ 0 w 348"/>
                <a:gd name="T65" fmla="*/ 0 h 156"/>
                <a:gd name="T66" fmla="*/ 0 w 348"/>
                <a:gd name="T67" fmla="*/ 0 h 156"/>
                <a:gd name="T68" fmla="*/ 0 w 348"/>
                <a:gd name="T69" fmla="*/ 0 h 156"/>
                <a:gd name="T70" fmla="*/ 0 w 348"/>
                <a:gd name="T71" fmla="*/ 0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4" name="Denmark" descr="© INSCALE GmbH, 15.06.2010"/>
            <p:cNvSpPr>
              <a:spLocks noEditPoints="1"/>
            </p:cNvSpPr>
            <p:nvPr/>
          </p:nvSpPr>
          <p:spPr bwMode="gray">
            <a:xfrm>
              <a:off x="5402090" y="1798234"/>
              <a:ext cx="90772" cy="75869"/>
            </a:xfrm>
            <a:custGeom>
              <a:avLst/>
              <a:gdLst>
                <a:gd name="T0" fmla="*/ 2147483646 w 71"/>
                <a:gd name="T1" fmla="*/ 2147483646 h 60"/>
                <a:gd name="T2" fmla="*/ 2147483646 w 71"/>
                <a:gd name="T3" fmla="*/ 2147483646 h 60"/>
                <a:gd name="T4" fmla="*/ 2147483646 w 71"/>
                <a:gd name="T5" fmla="*/ 2147483646 h 60"/>
                <a:gd name="T6" fmla="*/ 2147483646 w 71"/>
                <a:gd name="T7" fmla="*/ 2147483646 h 60"/>
                <a:gd name="T8" fmla="*/ 2147483646 w 71"/>
                <a:gd name="T9" fmla="*/ 2147483646 h 60"/>
                <a:gd name="T10" fmla="*/ 2147483646 w 71"/>
                <a:gd name="T11" fmla="*/ 2147483646 h 60"/>
                <a:gd name="T12" fmla="*/ 2147483646 w 71"/>
                <a:gd name="T13" fmla="*/ 2147483646 h 60"/>
                <a:gd name="T14" fmla="*/ 2147483646 w 71"/>
                <a:gd name="T15" fmla="*/ 2147483646 h 60"/>
                <a:gd name="T16" fmla="*/ 2147483646 w 71"/>
                <a:gd name="T17" fmla="*/ 2147483646 h 60"/>
                <a:gd name="T18" fmla="*/ 2147483646 w 71"/>
                <a:gd name="T19" fmla="*/ 2147483646 h 60"/>
                <a:gd name="T20" fmla="*/ 2147483646 w 71"/>
                <a:gd name="T21" fmla="*/ 2147483646 h 60"/>
                <a:gd name="T22" fmla="*/ 2147483646 w 71"/>
                <a:gd name="T23" fmla="*/ 2147483646 h 60"/>
                <a:gd name="T24" fmla="*/ 2147483646 w 71"/>
                <a:gd name="T25" fmla="*/ 2147483646 h 60"/>
                <a:gd name="T26" fmla="*/ 2147483646 w 71"/>
                <a:gd name="T27" fmla="*/ 2147483646 h 60"/>
                <a:gd name="T28" fmla="*/ 2147483646 w 71"/>
                <a:gd name="T29" fmla="*/ 2147483646 h 60"/>
                <a:gd name="T30" fmla="*/ 2147483646 w 71"/>
                <a:gd name="T31" fmla="*/ 2147483646 h 60"/>
                <a:gd name="T32" fmla="*/ 2147483646 w 71"/>
                <a:gd name="T33" fmla="*/ 2147483646 h 60"/>
                <a:gd name="T34" fmla="*/ 2147483646 w 71"/>
                <a:gd name="T35" fmla="*/ 2147483646 h 60"/>
                <a:gd name="T36" fmla="*/ 2147483646 w 71"/>
                <a:gd name="T37" fmla="*/ 2147483646 h 60"/>
                <a:gd name="T38" fmla="*/ 2147483646 w 71"/>
                <a:gd name="T39" fmla="*/ 2147483646 h 60"/>
                <a:gd name="T40" fmla="*/ 2147483646 w 71"/>
                <a:gd name="T41" fmla="*/ 2147483646 h 60"/>
                <a:gd name="T42" fmla="*/ 2147483646 w 71"/>
                <a:gd name="T43" fmla="*/ 2147483646 h 60"/>
                <a:gd name="T44" fmla="*/ 2147483646 w 71"/>
                <a:gd name="T45" fmla="*/ 2147483646 h 60"/>
                <a:gd name="T46" fmla="*/ 2147483646 w 71"/>
                <a:gd name="T47" fmla="*/ 2147483646 h 60"/>
                <a:gd name="T48" fmla="*/ 2147483646 w 71"/>
                <a:gd name="T49" fmla="*/ 2147483646 h 60"/>
                <a:gd name="T50" fmla="*/ 2147483646 w 71"/>
                <a:gd name="T51" fmla="*/ 2147483646 h 60"/>
                <a:gd name="T52" fmla="*/ 2147483646 w 71"/>
                <a:gd name="T53" fmla="*/ 2147483646 h 60"/>
                <a:gd name="T54" fmla="*/ 2147483646 w 71"/>
                <a:gd name="T55" fmla="*/ 2147483646 h 60"/>
                <a:gd name="T56" fmla="*/ 2147483646 w 71"/>
                <a:gd name="T57" fmla="*/ 2147483646 h 60"/>
                <a:gd name="T58" fmla="*/ 2147483646 w 71"/>
                <a:gd name="T59" fmla="*/ 2147483646 h 60"/>
                <a:gd name="T60" fmla="*/ 2147483646 w 71"/>
                <a:gd name="T61" fmla="*/ 2147483646 h 60"/>
                <a:gd name="T62" fmla="*/ 2147483646 w 71"/>
                <a:gd name="T63" fmla="*/ 0 h 60"/>
                <a:gd name="T64" fmla="*/ 2147483646 w 71"/>
                <a:gd name="T65" fmla="*/ 2147483646 h 60"/>
                <a:gd name="T66" fmla="*/ 2147483646 w 71"/>
                <a:gd name="T67" fmla="*/ 2147483646 h 60"/>
                <a:gd name="T68" fmla="*/ 2147483646 w 71"/>
                <a:gd name="T69" fmla="*/ 2147483646 h 60"/>
                <a:gd name="T70" fmla="*/ 2147483646 w 71"/>
                <a:gd name="T71" fmla="*/ 2147483646 h 60"/>
                <a:gd name="T72" fmla="*/ 2147483646 w 71"/>
                <a:gd name="T73" fmla="*/ 2147483646 h 60"/>
                <a:gd name="T74" fmla="*/ 2147483646 w 71"/>
                <a:gd name="T75" fmla="*/ 2147483646 h 60"/>
                <a:gd name="T76" fmla="*/ 2147483646 w 71"/>
                <a:gd name="T77" fmla="*/ 2147483646 h 60"/>
                <a:gd name="T78" fmla="*/ 2147483646 w 71"/>
                <a:gd name="T79" fmla="*/ 2147483646 h 60"/>
                <a:gd name="T80" fmla="*/ 2147483646 w 71"/>
                <a:gd name="T81" fmla="*/ 2147483646 h 60"/>
                <a:gd name="T82" fmla="*/ 0 w 71"/>
                <a:gd name="T83" fmla="*/ 2147483646 h 60"/>
                <a:gd name="T84" fmla="*/ 0 w 71"/>
                <a:gd name="T85" fmla="*/ 2147483646 h 60"/>
                <a:gd name="T86" fmla="*/ 2147483646 w 71"/>
                <a:gd name="T87" fmla="*/ 2147483646 h 60"/>
                <a:gd name="T88" fmla="*/ 2147483646 w 71"/>
                <a:gd name="T89" fmla="*/ 2147483646 h 60"/>
                <a:gd name="T90" fmla="*/ 2147483646 w 71"/>
                <a:gd name="T91" fmla="*/ 2147483646 h 60"/>
                <a:gd name="T92" fmla="*/ 2147483646 w 71"/>
                <a:gd name="T93" fmla="*/ 2147483646 h 60"/>
                <a:gd name="T94" fmla="*/ 2147483646 w 71"/>
                <a:gd name="T95" fmla="*/ 2147483646 h 60"/>
                <a:gd name="T96" fmla="*/ 2147483646 w 71"/>
                <a:gd name="T97" fmla="*/ 2147483646 h 60"/>
                <a:gd name="T98" fmla="*/ 2147483646 w 71"/>
                <a:gd name="T99" fmla="*/ 2147483646 h 60"/>
                <a:gd name="T100" fmla="*/ 2147483646 w 71"/>
                <a:gd name="T101" fmla="*/ 2147483646 h 60"/>
                <a:gd name="T102" fmla="*/ 2147483646 w 71"/>
                <a:gd name="T103" fmla="*/ 2147483646 h 60"/>
                <a:gd name="T104" fmla="*/ 2147483646 w 71"/>
                <a:gd name="T105" fmla="*/ 2147483646 h 60"/>
                <a:gd name="T106" fmla="*/ 2147483646 w 71"/>
                <a:gd name="T107" fmla="*/ 2147483646 h 60"/>
                <a:gd name="T108" fmla="*/ 2147483646 w 71"/>
                <a:gd name="T109" fmla="*/ 2147483646 h 60"/>
                <a:gd name="T110" fmla="*/ 2147483646 w 71"/>
                <a:gd name="T111" fmla="*/ 2147483646 h 60"/>
                <a:gd name="T112" fmla="*/ 2147483646 w 71"/>
                <a:gd name="T113" fmla="*/ 2147483646 h 60"/>
                <a:gd name="T114" fmla="*/ 2147483646 w 71"/>
                <a:gd name="T115" fmla="*/ 2147483646 h 60"/>
                <a:gd name="T116" fmla="*/ 2147483646 w 71"/>
                <a:gd name="T117" fmla="*/ 2147483646 h 60"/>
                <a:gd name="T118" fmla="*/ 2147483646 w 71"/>
                <a:gd name="T119" fmla="*/ 2147483646 h 60"/>
                <a:gd name="T120" fmla="*/ 2147483646 w 71"/>
                <a:gd name="T121" fmla="*/ 2147483646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5" name="Czech Republic" descr="© INSCALE GmbH, 15.06.2010"/>
            <p:cNvSpPr>
              <a:spLocks/>
            </p:cNvSpPr>
            <p:nvPr/>
          </p:nvSpPr>
          <p:spPr bwMode="gray">
            <a:xfrm>
              <a:off x="5482634" y="1960088"/>
              <a:ext cx="136796" cy="61960"/>
            </a:xfrm>
            <a:custGeom>
              <a:avLst/>
              <a:gdLst>
                <a:gd name="T0" fmla="*/ 0 w 420"/>
                <a:gd name="T1" fmla="*/ 0 h 192"/>
                <a:gd name="T2" fmla="*/ 0 w 420"/>
                <a:gd name="T3" fmla="*/ 0 h 192"/>
                <a:gd name="T4" fmla="*/ 0 w 420"/>
                <a:gd name="T5" fmla="*/ 0 h 192"/>
                <a:gd name="T6" fmla="*/ 0 w 420"/>
                <a:gd name="T7" fmla="*/ 0 h 192"/>
                <a:gd name="T8" fmla="*/ 0 w 420"/>
                <a:gd name="T9" fmla="*/ 0 h 192"/>
                <a:gd name="T10" fmla="*/ 0 w 420"/>
                <a:gd name="T11" fmla="*/ 0 h 192"/>
                <a:gd name="T12" fmla="*/ 0 w 420"/>
                <a:gd name="T13" fmla="*/ 0 h 192"/>
                <a:gd name="T14" fmla="*/ 0 w 420"/>
                <a:gd name="T15" fmla="*/ 0 h 192"/>
                <a:gd name="T16" fmla="*/ 0 w 420"/>
                <a:gd name="T17" fmla="*/ 0 h 192"/>
                <a:gd name="T18" fmla="*/ 0 w 420"/>
                <a:gd name="T19" fmla="*/ 0 h 192"/>
                <a:gd name="T20" fmla="*/ 0 w 420"/>
                <a:gd name="T21" fmla="*/ 0 h 192"/>
                <a:gd name="T22" fmla="*/ 0 w 420"/>
                <a:gd name="T23" fmla="*/ 0 h 192"/>
                <a:gd name="T24" fmla="*/ 0 w 420"/>
                <a:gd name="T25" fmla="*/ 0 h 192"/>
                <a:gd name="T26" fmla="*/ 0 w 420"/>
                <a:gd name="T27" fmla="*/ 0 h 192"/>
                <a:gd name="T28" fmla="*/ 0 w 420"/>
                <a:gd name="T29" fmla="*/ 0 h 192"/>
                <a:gd name="T30" fmla="*/ 0 w 420"/>
                <a:gd name="T31" fmla="*/ 0 h 192"/>
                <a:gd name="T32" fmla="*/ 0 w 420"/>
                <a:gd name="T33" fmla="*/ 0 h 192"/>
                <a:gd name="T34" fmla="*/ 0 w 420"/>
                <a:gd name="T35" fmla="*/ 0 h 192"/>
                <a:gd name="T36" fmla="*/ 0 w 420"/>
                <a:gd name="T37" fmla="*/ 0 h 192"/>
                <a:gd name="T38" fmla="*/ 0 w 420"/>
                <a:gd name="T39" fmla="*/ 0 h 192"/>
                <a:gd name="T40" fmla="*/ 0 w 420"/>
                <a:gd name="T41" fmla="*/ 0 h 192"/>
                <a:gd name="T42" fmla="*/ 0 w 420"/>
                <a:gd name="T43" fmla="*/ 0 h 192"/>
                <a:gd name="T44" fmla="*/ 0 w 420"/>
                <a:gd name="T45" fmla="*/ 0 h 192"/>
                <a:gd name="T46" fmla="*/ 0 w 420"/>
                <a:gd name="T47" fmla="*/ 0 h 192"/>
                <a:gd name="T48" fmla="*/ 0 w 420"/>
                <a:gd name="T49" fmla="*/ 0 h 192"/>
                <a:gd name="T50" fmla="*/ 0 w 420"/>
                <a:gd name="T51" fmla="*/ 0 h 192"/>
                <a:gd name="T52" fmla="*/ 0 w 420"/>
                <a:gd name="T53" fmla="*/ 0 h 192"/>
                <a:gd name="T54" fmla="*/ 0 w 420"/>
                <a:gd name="T55" fmla="*/ 0 h 192"/>
                <a:gd name="T56" fmla="*/ 0 w 420"/>
                <a:gd name="T57" fmla="*/ 0 h 192"/>
                <a:gd name="T58" fmla="*/ 0 w 420"/>
                <a:gd name="T59" fmla="*/ 0 h 192"/>
                <a:gd name="T60" fmla="*/ 0 w 420"/>
                <a:gd name="T61" fmla="*/ 0 h 192"/>
                <a:gd name="T62" fmla="*/ 0 w 420"/>
                <a:gd name="T63" fmla="*/ 0 h 192"/>
                <a:gd name="T64" fmla="*/ 0 w 420"/>
                <a:gd name="T65" fmla="*/ 0 h 192"/>
                <a:gd name="T66" fmla="*/ 0 w 420"/>
                <a:gd name="T67" fmla="*/ 0 h 192"/>
                <a:gd name="T68" fmla="*/ 0 w 420"/>
                <a:gd name="T69" fmla="*/ 0 h 192"/>
                <a:gd name="T70" fmla="*/ 0 w 420"/>
                <a:gd name="T71" fmla="*/ 0 h 192"/>
                <a:gd name="T72" fmla="*/ 0 w 420"/>
                <a:gd name="T73" fmla="*/ 0 h 192"/>
                <a:gd name="T74" fmla="*/ 0 w 420"/>
                <a:gd name="T75" fmla="*/ 0 h 192"/>
                <a:gd name="T76" fmla="*/ 0 w 420"/>
                <a:gd name="T77" fmla="*/ 0 h 192"/>
                <a:gd name="T78" fmla="*/ 0 w 420"/>
                <a:gd name="T79" fmla="*/ 0 h 192"/>
                <a:gd name="T80" fmla="*/ 0 w 420"/>
                <a:gd name="T81" fmla="*/ 0 h 192"/>
                <a:gd name="T82" fmla="*/ 0 w 420"/>
                <a:gd name="T83" fmla="*/ 0 h 192"/>
                <a:gd name="T84" fmla="*/ 0 w 420"/>
                <a:gd name="T85" fmla="*/ 0 h 192"/>
                <a:gd name="T86" fmla="*/ 0 w 420"/>
                <a:gd name="T87" fmla="*/ 0 h 192"/>
                <a:gd name="T88" fmla="*/ 0 w 420"/>
                <a:gd name="T89" fmla="*/ 0 h 192"/>
                <a:gd name="T90" fmla="*/ 0 w 420"/>
                <a:gd name="T91" fmla="*/ 0 h 192"/>
                <a:gd name="T92" fmla="*/ 0 w 420"/>
                <a:gd name="T93" fmla="*/ 0 h 192"/>
                <a:gd name="T94" fmla="*/ 0 w 420"/>
                <a:gd name="T95" fmla="*/ 0 h 192"/>
                <a:gd name="T96" fmla="*/ 0 w 420"/>
                <a:gd name="T97" fmla="*/ 0 h 192"/>
                <a:gd name="T98" fmla="*/ 0 w 420"/>
                <a:gd name="T99" fmla="*/ 0 h 192"/>
                <a:gd name="T100" fmla="*/ 0 w 420"/>
                <a:gd name="T101" fmla="*/ 0 h 192"/>
                <a:gd name="T102" fmla="*/ 0 w 420"/>
                <a:gd name="T103" fmla="*/ 0 h 192"/>
                <a:gd name="T104" fmla="*/ 0 w 420"/>
                <a:gd name="T105" fmla="*/ 0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rgbClr val="00B0F0"/>
              </a:bgClr>
            </a:patt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6" name="Cyprus" descr="© INSCALE GmbH, 15.06.2010"/>
            <p:cNvSpPr>
              <a:spLocks/>
            </p:cNvSpPr>
            <p:nvPr/>
          </p:nvSpPr>
          <p:spPr bwMode="gray">
            <a:xfrm>
              <a:off x="5922427" y="2353344"/>
              <a:ext cx="47303" cy="26555"/>
            </a:xfrm>
            <a:custGeom>
              <a:avLst/>
              <a:gdLst>
                <a:gd name="T0" fmla="*/ 0 w 150"/>
                <a:gd name="T1" fmla="*/ 0 h 84"/>
                <a:gd name="T2" fmla="*/ 0 w 150"/>
                <a:gd name="T3" fmla="*/ 0 h 84"/>
                <a:gd name="T4" fmla="*/ 0 w 150"/>
                <a:gd name="T5" fmla="*/ 0 h 84"/>
                <a:gd name="T6" fmla="*/ 0 w 150"/>
                <a:gd name="T7" fmla="*/ 0 h 84"/>
                <a:gd name="T8" fmla="*/ 0 w 150"/>
                <a:gd name="T9" fmla="*/ 0 h 84"/>
                <a:gd name="T10" fmla="*/ 0 w 150"/>
                <a:gd name="T11" fmla="*/ 0 h 84"/>
                <a:gd name="T12" fmla="*/ 0 w 150"/>
                <a:gd name="T13" fmla="*/ 0 h 84"/>
                <a:gd name="T14" fmla="*/ 0 w 150"/>
                <a:gd name="T15" fmla="*/ 0 h 84"/>
                <a:gd name="T16" fmla="*/ 0 w 150"/>
                <a:gd name="T17" fmla="*/ 0 h 84"/>
                <a:gd name="T18" fmla="*/ 0 w 150"/>
                <a:gd name="T19" fmla="*/ 0 h 84"/>
                <a:gd name="T20" fmla="*/ 0 w 150"/>
                <a:gd name="T21" fmla="*/ 0 h 84"/>
                <a:gd name="T22" fmla="*/ 0 w 150"/>
                <a:gd name="T23" fmla="*/ 0 h 84"/>
                <a:gd name="T24" fmla="*/ 0 w 150"/>
                <a:gd name="T25" fmla="*/ 0 h 84"/>
                <a:gd name="T26" fmla="*/ 0 w 150"/>
                <a:gd name="T27" fmla="*/ 0 h 84"/>
                <a:gd name="T28" fmla="*/ 0 w 150"/>
                <a:gd name="T29" fmla="*/ 0 h 84"/>
                <a:gd name="T30" fmla="*/ 0 w 150"/>
                <a:gd name="T31" fmla="*/ 0 h 84"/>
                <a:gd name="T32" fmla="*/ 0 w 150"/>
                <a:gd name="T33" fmla="*/ 0 h 84"/>
                <a:gd name="T34" fmla="*/ 0 w 150"/>
                <a:gd name="T35" fmla="*/ 0 h 84"/>
                <a:gd name="T36" fmla="*/ 0 w 150"/>
                <a:gd name="T37" fmla="*/ 0 h 84"/>
                <a:gd name="T38" fmla="*/ 0 w 150"/>
                <a:gd name="T39" fmla="*/ 0 h 84"/>
                <a:gd name="T40" fmla="*/ 0 w 150"/>
                <a:gd name="T41" fmla="*/ 0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8" name="Croatia" descr="© INSCALE GmbH, 15.06.2010"/>
            <p:cNvSpPr>
              <a:spLocks/>
            </p:cNvSpPr>
            <p:nvPr/>
          </p:nvSpPr>
          <p:spPr bwMode="gray">
            <a:xfrm>
              <a:off x="5514596" y="2075156"/>
              <a:ext cx="120176" cy="87250"/>
            </a:xfrm>
            <a:custGeom>
              <a:avLst/>
              <a:gdLst>
                <a:gd name="T0" fmla="*/ 0 w 366"/>
                <a:gd name="T1" fmla="*/ 0 h 276"/>
                <a:gd name="T2" fmla="*/ 0 w 366"/>
                <a:gd name="T3" fmla="*/ 0 h 276"/>
                <a:gd name="T4" fmla="*/ 0 w 366"/>
                <a:gd name="T5" fmla="*/ 0 h 276"/>
                <a:gd name="T6" fmla="*/ 0 w 366"/>
                <a:gd name="T7" fmla="*/ 0 h 276"/>
                <a:gd name="T8" fmla="*/ 0 w 366"/>
                <a:gd name="T9" fmla="*/ 0 h 276"/>
                <a:gd name="T10" fmla="*/ 0 w 366"/>
                <a:gd name="T11" fmla="*/ 0 h 276"/>
                <a:gd name="T12" fmla="*/ 0 w 366"/>
                <a:gd name="T13" fmla="*/ 0 h 276"/>
                <a:gd name="T14" fmla="*/ 0 w 366"/>
                <a:gd name="T15" fmla="*/ 0 h 276"/>
                <a:gd name="T16" fmla="*/ 0 w 366"/>
                <a:gd name="T17" fmla="*/ 0 h 276"/>
                <a:gd name="T18" fmla="*/ 0 w 366"/>
                <a:gd name="T19" fmla="*/ 0 h 276"/>
                <a:gd name="T20" fmla="*/ 0 w 366"/>
                <a:gd name="T21" fmla="*/ 0 h 276"/>
                <a:gd name="T22" fmla="*/ 0 w 366"/>
                <a:gd name="T23" fmla="*/ 0 h 276"/>
                <a:gd name="T24" fmla="*/ 0 w 366"/>
                <a:gd name="T25" fmla="*/ 0 h 276"/>
                <a:gd name="T26" fmla="*/ 0 w 366"/>
                <a:gd name="T27" fmla="*/ 0 h 276"/>
                <a:gd name="T28" fmla="*/ 0 w 366"/>
                <a:gd name="T29" fmla="*/ 0 h 276"/>
                <a:gd name="T30" fmla="*/ 0 w 366"/>
                <a:gd name="T31" fmla="*/ 0 h 276"/>
                <a:gd name="T32" fmla="*/ 0 w 366"/>
                <a:gd name="T33" fmla="*/ 0 h 276"/>
                <a:gd name="T34" fmla="*/ 0 w 366"/>
                <a:gd name="T35" fmla="*/ 0 h 276"/>
                <a:gd name="T36" fmla="*/ 0 w 366"/>
                <a:gd name="T37" fmla="*/ 0 h 276"/>
                <a:gd name="T38" fmla="*/ 0 w 366"/>
                <a:gd name="T39" fmla="*/ 0 h 276"/>
                <a:gd name="T40" fmla="*/ 0 w 366"/>
                <a:gd name="T41" fmla="*/ 0 h 276"/>
                <a:gd name="T42" fmla="*/ 0 w 366"/>
                <a:gd name="T43" fmla="*/ 0 h 276"/>
                <a:gd name="T44" fmla="*/ 0 w 366"/>
                <a:gd name="T45" fmla="*/ 0 h 276"/>
                <a:gd name="T46" fmla="*/ 0 w 366"/>
                <a:gd name="T47" fmla="*/ 0 h 276"/>
                <a:gd name="T48" fmla="*/ 0 w 366"/>
                <a:gd name="T49" fmla="*/ 0 h 276"/>
                <a:gd name="T50" fmla="*/ 0 w 366"/>
                <a:gd name="T51" fmla="*/ 0 h 276"/>
                <a:gd name="T52" fmla="*/ 0 w 366"/>
                <a:gd name="T53" fmla="*/ 0 h 276"/>
                <a:gd name="T54" fmla="*/ 0 w 366"/>
                <a:gd name="T55" fmla="*/ 0 h 276"/>
                <a:gd name="T56" fmla="*/ 0 w 366"/>
                <a:gd name="T57" fmla="*/ 0 h 276"/>
                <a:gd name="T58" fmla="*/ 0 w 366"/>
                <a:gd name="T59" fmla="*/ 0 h 276"/>
                <a:gd name="T60" fmla="*/ 0 w 366"/>
                <a:gd name="T61" fmla="*/ 0 h 276"/>
                <a:gd name="T62" fmla="*/ 0 w 366"/>
                <a:gd name="T63" fmla="*/ 0 h 276"/>
                <a:gd name="T64" fmla="*/ 0 w 366"/>
                <a:gd name="T65" fmla="*/ 0 h 276"/>
                <a:gd name="T66" fmla="*/ 0 w 366"/>
                <a:gd name="T67" fmla="*/ 0 h 276"/>
                <a:gd name="T68" fmla="*/ 0 w 366"/>
                <a:gd name="T69" fmla="*/ 0 h 276"/>
                <a:gd name="T70" fmla="*/ 0 w 366"/>
                <a:gd name="T71" fmla="*/ 0 h 276"/>
                <a:gd name="T72" fmla="*/ 0 w 366"/>
                <a:gd name="T73" fmla="*/ 0 h 276"/>
                <a:gd name="T74" fmla="*/ 0 w 366"/>
                <a:gd name="T75" fmla="*/ 0 h 276"/>
                <a:gd name="T76" fmla="*/ 0 w 366"/>
                <a:gd name="T77" fmla="*/ 0 h 276"/>
                <a:gd name="T78" fmla="*/ 0 w 366"/>
                <a:gd name="T79" fmla="*/ 0 h 276"/>
                <a:gd name="T80" fmla="*/ 0 w 366"/>
                <a:gd name="T81" fmla="*/ 0 h 276"/>
                <a:gd name="T82" fmla="*/ 0 w 366"/>
                <a:gd name="T83" fmla="*/ 0 h 276"/>
                <a:gd name="T84" fmla="*/ 0 w 366"/>
                <a:gd name="T85" fmla="*/ 0 h 276"/>
                <a:gd name="T86" fmla="*/ 0 w 366"/>
                <a:gd name="T87" fmla="*/ 0 h 276"/>
                <a:gd name="T88" fmla="*/ 0 w 366"/>
                <a:gd name="T89" fmla="*/ 0 h 276"/>
                <a:gd name="T90" fmla="*/ 0 w 366"/>
                <a:gd name="T91" fmla="*/ 0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3" name="Bulgaria" descr="© INSCALE GmbH, 15.06.2010"/>
            <p:cNvSpPr>
              <a:spLocks/>
            </p:cNvSpPr>
            <p:nvPr/>
          </p:nvSpPr>
          <p:spPr bwMode="gray">
            <a:xfrm>
              <a:off x="5698695" y="2133323"/>
              <a:ext cx="127847" cy="73340"/>
            </a:xfrm>
            <a:custGeom>
              <a:avLst/>
              <a:gdLst>
                <a:gd name="T0" fmla="*/ 0 w 396"/>
                <a:gd name="T1" fmla="*/ 0 h 228"/>
                <a:gd name="T2" fmla="*/ 0 w 396"/>
                <a:gd name="T3" fmla="*/ 0 h 228"/>
                <a:gd name="T4" fmla="*/ 0 w 396"/>
                <a:gd name="T5" fmla="*/ 0 h 228"/>
                <a:gd name="T6" fmla="*/ 0 w 396"/>
                <a:gd name="T7" fmla="*/ 0 h 228"/>
                <a:gd name="T8" fmla="*/ 0 w 396"/>
                <a:gd name="T9" fmla="*/ 0 h 228"/>
                <a:gd name="T10" fmla="*/ 0 w 396"/>
                <a:gd name="T11" fmla="*/ 0 h 228"/>
                <a:gd name="T12" fmla="*/ 0 w 396"/>
                <a:gd name="T13" fmla="*/ 0 h 228"/>
                <a:gd name="T14" fmla="*/ 0 w 396"/>
                <a:gd name="T15" fmla="*/ 0 h 228"/>
                <a:gd name="T16" fmla="*/ 0 w 396"/>
                <a:gd name="T17" fmla="*/ 0 h 228"/>
                <a:gd name="T18" fmla="*/ 0 w 396"/>
                <a:gd name="T19" fmla="*/ 0 h 228"/>
                <a:gd name="T20" fmla="*/ 0 w 396"/>
                <a:gd name="T21" fmla="*/ 0 h 228"/>
                <a:gd name="T22" fmla="*/ 0 w 396"/>
                <a:gd name="T23" fmla="*/ 0 h 228"/>
                <a:gd name="T24" fmla="*/ 0 w 396"/>
                <a:gd name="T25" fmla="*/ 0 h 228"/>
                <a:gd name="T26" fmla="*/ 0 w 396"/>
                <a:gd name="T27" fmla="*/ 0 h 228"/>
                <a:gd name="T28" fmla="*/ 0 w 396"/>
                <a:gd name="T29" fmla="*/ 0 h 228"/>
                <a:gd name="T30" fmla="*/ 0 w 396"/>
                <a:gd name="T31" fmla="*/ 0 h 228"/>
                <a:gd name="T32" fmla="*/ 0 w 396"/>
                <a:gd name="T33" fmla="*/ 0 h 228"/>
                <a:gd name="T34" fmla="*/ 0 w 396"/>
                <a:gd name="T35" fmla="*/ 0 h 228"/>
                <a:gd name="T36" fmla="*/ 0 w 396"/>
                <a:gd name="T37" fmla="*/ 0 h 228"/>
                <a:gd name="T38" fmla="*/ 0 w 396"/>
                <a:gd name="T39" fmla="*/ 0 h 228"/>
                <a:gd name="T40" fmla="*/ 0 w 396"/>
                <a:gd name="T41" fmla="*/ 0 h 228"/>
                <a:gd name="T42" fmla="*/ 0 w 396"/>
                <a:gd name="T43" fmla="*/ 0 h 228"/>
                <a:gd name="T44" fmla="*/ 0 w 396"/>
                <a:gd name="T45" fmla="*/ 0 h 228"/>
                <a:gd name="T46" fmla="*/ 0 w 396"/>
                <a:gd name="T47" fmla="*/ 0 h 228"/>
                <a:gd name="T48" fmla="*/ 0 w 396"/>
                <a:gd name="T49" fmla="*/ 0 h 228"/>
                <a:gd name="T50" fmla="*/ 0 w 396"/>
                <a:gd name="T51" fmla="*/ 0 h 228"/>
                <a:gd name="T52" fmla="*/ 0 w 396"/>
                <a:gd name="T53" fmla="*/ 0 h 228"/>
                <a:gd name="T54" fmla="*/ 0 w 396"/>
                <a:gd name="T55" fmla="*/ 0 h 228"/>
                <a:gd name="T56" fmla="*/ 0 w 396"/>
                <a:gd name="T57" fmla="*/ 0 h 228"/>
                <a:gd name="T58" fmla="*/ 0 w 396"/>
                <a:gd name="T59" fmla="*/ 0 h 228"/>
                <a:gd name="T60" fmla="*/ 0 w 396"/>
                <a:gd name="T61" fmla="*/ 0 h 228"/>
                <a:gd name="T62" fmla="*/ 0 w 396"/>
                <a:gd name="T63" fmla="*/ 0 h 228"/>
                <a:gd name="T64" fmla="*/ 0 w 396"/>
                <a:gd name="T65" fmla="*/ 0 h 228"/>
                <a:gd name="T66" fmla="*/ 0 w 396"/>
                <a:gd name="T67" fmla="*/ 0 h 228"/>
                <a:gd name="T68" fmla="*/ 0 w 396"/>
                <a:gd name="T69" fmla="*/ 0 h 228"/>
                <a:gd name="T70" fmla="*/ 0 w 396"/>
                <a:gd name="T71" fmla="*/ 0 h 228"/>
                <a:gd name="T72" fmla="*/ 0 w 396"/>
                <a:gd name="T73" fmla="*/ 0 h 228"/>
                <a:gd name="T74" fmla="*/ 0 w 396"/>
                <a:gd name="T75" fmla="*/ 0 h 228"/>
                <a:gd name="T76" fmla="*/ 0 w 396"/>
                <a:gd name="T77" fmla="*/ 0 h 228"/>
                <a:gd name="T78" fmla="*/ 0 w 396"/>
                <a:gd name="T79" fmla="*/ 0 h 228"/>
                <a:gd name="T80" fmla="*/ 0 w 396"/>
                <a:gd name="T81" fmla="*/ 0 h 228"/>
                <a:gd name="T82" fmla="*/ 0 w 396"/>
                <a:gd name="T83" fmla="*/ 0 h 228"/>
                <a:gd name="T84" fmla="*/ 0 w 396"/>
                <a:gd name="T85" fmla="*/ 0 h 228"/>
                <a:gd name="T86" fmla="*/ 0 w 396"/>
                <a:gd name="T87" fmla="*/ 0 h 228"/>
                <a:gd name="T88" fmla="*/ 0 w 396"/>
                <a:gd name="T89" fmla="*/ 0 h 228"/>
                <a:gd name="T90" fmla="*/ 0 w 396"/>
                <a:gd name="T91" fmla="*/ 0 h 228"/>
                <a:gd name="T92" fmla="*/ 0 w 396"/>
                <a:gd name="T93" fmla="*/ 0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6" name="Bosnia and Herzegovina" descr="© INSCALE GmbH, 15.06.2010"/>
            <p:cNvSpPr>
              <a:spLocks/>
            </p:cNvSpPr>
            <p:nvPr/>
          </p:nvSpPr>
          <p:spPr bwMode="gray">
            <a:xfrm>
              <a:off x="5554228" y="2104240"/>
              <a:ext cx="86936" cy="75869"/>
            </a:xfrm>
            <a:custGeom>
              <a:avLst/>
              <a:gdLst>
                <a:gd name="T0" fmla="*/ 0 w 264"/>
                <a:gd name="T1" fmla="*/ 0 h 234"/>
                <a:gd name="T2" fmla="*/ 0 w 264"/>
                <a:gd name="T3" fmla="*/ 0 h 234"/>
                <a:gd name="T4" fmla="*/ 0 w 264"/>
                <a:gd name="T5" fmla="*/ 0 h 234"/>
                <a:gd name="T6" fmla="*/ 0 w 264"/>
                <a:gd name="T7" fmla="*/ 0 h 234"/>
                <a:gd name="T8" fmla="*/ 0 w 264"/>
                <a:gd name="T9" fmla="*/ 0 h 234"/>
                <a:gd name="T10" fmla="*/ 0 w 264"/>
                <a:gd name="T11" fmla="*/ 0 h 234"/>
                <a:gd name="T12" fmla="*/ 0 w 264"/>
                <a:gd name="T13" fmla="*/ 0 h 234"/>
                <a:gd name="T14" fmla="*/ 0 w 264"/>
                <a:gd name="T15" fmla="*/ 0 h 234"/>
                <a:gd name="T16" fmla="*/ 0 w 264"/>
                <a:gd name="T17" fmla="*/ 0 h 234"/>
                <a:gd name="T18" fmla="*/ 0 w 264"/>
                <a:gd name="T19" fmla="*/ 0 h 234"/>
                <a:gd name="T20" fmla="*/ 0 w 264"/>
                <a:gd name="T21" fmla="*/ 0 h 234"/>
                <a:gd name="T22" fmla="*/ 0 w 264"/>
                <a:gd name="T23" fmla="*/ 0 h 234"/>
                <a:gd name="T24" fmla="*/ 0 w 264"/>
                <a:gd name="T25" fmla="*/ 0 h 234"/>
                <a:gd name="T26" fmla="*/ 0 w 264"/>
                <a:gd name="T27" fmla="*/ 0 h 234"/>
                <a:gd name="T28" fmla="*/ 0 w 264"/>
                <a:gd name="T29" fmla="*/ 0 h 234"/>
                <a:gd name="T30" fmla="*/ 0 w 264"/>
                <a:gd name="T31" fmla="*/ 0 h 234"/>
                <a:gd name="T32" fmla="*/ 0 w 264"/>
                <a:gd name="T33" fmla="*/ 0 h 234"/>
                <a:gd name="T34" fmla="*/ 0 w 264"/>
                <a:gd name="T35" fmla="*/ 0 h 234"/>
                <a:gd name="T36" fmla="*/ 0 w 264"/>
                <a:gd name="T37" fmla="*/ 0 h 234"/>
                <a:gd name="T38" fmla="*/ 0 w 264"/>
                <a:gd name="T39" fmla="*/ 0 h 234"/>
                <a:gd name="T40" fmla="*/ 0 w 264"/>
                <a:gd name="T41" fmla="*/ 0 h 234"/>
                <a:gd name="T42" fmla="*/ 0 w 264"/>
                <a:gd name="T43" fmla="*/ 0 h 234"/>
                <a:gd name="T44" fmla="*/ 0 w 264"/>
                <a:gd name="T45" fmla="*/ 0 h 234"/>
                <a:gd name="T46" fmla="*/ 0 w 264"/>
                <a:gd name="T47" fmla="*/ 0 h 234"/>
                <a:gd name="T48" fmla="*/ 0 w 264"/>
                <a:gd name="T49" fmla="*/ 0 h 234"/>
                <a:gd name="T50" fmla="*/ 0 w 264"/>
                <a:gd name="T51" fmla="*/ 0 h 234"/>
                <a:gd name="T52" fmla="*/ 0 w 264"/>
                <a:gd name="T53" fmla="*/ 0 h 234"/>
                <a:gd name="T54" fmla="*/ 0 w 264"/>
                <a:gd name="T55" fmla="*/ 0 h 234"/>
                <a:gd name="T56" fmla="*/ 0 w 264"/>
                <a:gd name="T57" fmla="*/ 0 h 234"/>
                <a:gd name="T58" fmla="*/ 0 w 264"/>
                <a:gd name="T59" fmla="*/ 0 h 234"/>
                <a:gd name="T60" fmla="*/ 0 w 264"/>
                <a:gd name="T61" fmla="*/ 0 h 234"/>
                <a:gd name="T62" fmla="*/ 0 w 264"/>
                <a:gd name="T63" fmla="*/ 0 h 234"/>
                <a:gd name="T64" fmla="*/ 0 w 264"/>
                <a:gd name="T65" fmla="*/ 0 h 234"/>
                <a:gd name="T66" fmla="*/ 0 w 264"/>
                <a:gd name="T67" fmla="*/ 0 h 234"/>
                <a:gd name="T68" fmla="*/ 0 w 264"/>
                <a:gd name="T69" fmla="*/ 0 h 234"/>
                <a:gd name="T70" fmla="*/ 0 w 264"/>
                <a:gd name="T71" fmla="*/ 0 h 234"/>
                <a:gd name="T72" fmla="*/ 0 w 264"/>
                <a:gd name="T73" fmla="*/ 0 h 234"/>
                <a:gd name="T74" fmla="*/ 0 w 264"/>
                <a:gd name="T75" fmla="*/ 0 h 234"/>
                <a:gd name="T76" fmla="*/ 0 w 264"/>
                <a:gd name="T77" fmla="*/ 0 h 234"/>
                <a:gd name="T78" fmla="*/ 0 w 264"/>
                <a:gd name="T79" fmla="*/ 0 h 234"/>
                <a:gd name="T80" fmla="*/ 0 w 264"/>
                <a:gd name="T81" fmla="*/ 0 h 234"/>
                <a:gd name="T82" fmla="*/ 0 w 264"/>
                <a:gd name="T83" fmla="*/ 0 h 234"/>
                <a:gd name="T84" fmla="*/ 0 w 264"/>
                <a:gd name="T85" fmla="*/ 0 h 234"/>
                <a:gd name="T86" fmla="*/ 0 w 264"/>
                <a:gd name="T87" fmla="*/ 0 h 234"/>
                <a:gd name="T88" fmla="*/ 0 w 264"/>
                <a:gd name="T89" fmla="*/ 0 h 234"/>
                <a:gd name="T90" fmla="*/ 0 w 264"/>
                <a:gd name="T91" fmla="*/ 0 h 234"/>
                <a:gd name="T92" fmla="*/ 0 w 264"/>
                <a:gd name="T93" fmla="*/ 0 h 234"/>
                <a:gd name="T94" fmla="*/ 0 w 264"/>
                <a:gd name="T95" fmla="*/ 0 h 234"/>
                <a:gd name="T96" fmla="*/ 0 w 264"/>
                <a:gd name="T97" fmla="*/ 0 h 234"/>
                <a:gd name="T98" fmla="*/ 0 w 264"/>
                <a:gd name="T99" fmla="*/ 0 h 234"/>
                <a:gd name="T100" fmla="*/ 0 w 264"/>
                <a:gd name="T101" fmla="*/ 0 h 234"/>
                <a:gd name="T102" fmla="*/ 0 w 264"/>
                <a:gd name="T103" fmla="*/ 0 h 234"/>
                <a:gd name="T104" fmla="*/ 0 w 264"/>
                <a:gd name="T105" fmla="*/ 0 h 234"/>
                <a:gd name="T106" fmla="*/ 0 w 264"/>
                <a:gd name="T107" fmla="*/ 0 h 234"/>
                <a:gd name="T108" fmla="*/ 0 w 264"/>
                <a:gd name="T109" fmla="*/ 0 h 234"/>
                <a:gd name="T110" fmla="*/ 0 w 264"/>
                <a:gd name="T111" fmla="*/ 0 h 234"/>
                <a:gd name="T112" fmla="*/ 0 w 264"/>
                <a:gd name="T113" fmla="*/ 0 h 234"/>
                <a:gd name="T114" fmla="*/ 0 w 264"/>
                <a:gd name="T115" fmla="*/ 0 h 234"/>
                <a:gd name="T116" fmla="*/ 0 w 264"/>
                <a:gd name="T117" fmla="*/ 0 h 234"/>
                <a:gd name="T118" fmla="*/ 0 w 264"/>
                <a:gd name="T119" fmla="*/ 0 h 234"/>
                <a:gd name="T120" fmla="*/ 0 w 264"/>
                <a:gd name="T121" fmla="*/ 0 h 234"/>
                <a:gd name="T122" fmla="*/ 0 w 264"/>
                <a:gd name="T123" fmla="*/ 0 h 234"/>
                <a:gd name="T124" fmla="*/ 0 w 264"/>
                <a:gd name="T125" fmla="*/ 0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1" name="Belgium" descr="© INSCALE GmbH, 15.06.2010"/>
            <p:cNvSpPr>
              <a:spLocks/>
            </p:cNvSpPr>
            <p:nvPr/>
          </p:nvSpPr>
          <p:spPr bwMode="gray">
            <a:xfrm>
              <a:off x="5295978" y="1949972"/>
              <a:ext cx="71594" cy="49315"/>
            </a:xfrm>
            <a:custGeom>
              <a:avLst/>
              <a:gdLst>
                <a:gd name="T0" fmla="*/ 0 w 222"/>
                <a:gd name="T1" fmla="*/ 0 h 150"/>
                <a:gd name="T2" fmla="*/ 0 w 222"/>
                <a:gd name="T3" fmla="*/ 0 h 150"/>
                <a:gd name="T4" fmla="*/ 0 w 222"/>
                <a:gd name="T5" fmla="*/ 0 h 150"/>
                <a:gd name="T6" fmla="*/ 0 w 222"/>
                <a:gd name="T7" fmla="*/ 0 h 150"/>
                <a:gd name="T8" fmla="*/ 0 w 222"/>
                <a:gd name="T9" fmla="*/ 0 h 150"/>
                <a:gd name="T10" fmla="*/ 0 w 222"/>
                <a:gd name="T11" fmla="*/ 0 h 150"/>
                <a:gd name="T12" fmla="*/ 0 w 222"/>
                <a:gd name="T13" fmla="*/ 0 h 150"/>
                <a:gd name="T14" fmla="*/ 0 w 222"/>
                <a:gd name="T15" fmla="*/ 0 h 150"/>
                <a:gd name="T16" fmla="*/ 0 w 222"/>
                <a:gd name="T17" fmla="*/ 0 h 150"/>
                <a:gd name="T18" fmla="*/ 0 w 222"/>
                <a:gd name="T19" fmla="*/ 0 h 150"/>
                <a:gd name="T20" fmla="*/ 0 w 222"/>
                <a:gd name="T21" fmla="*/ 0 h 150"/>
                <a:gd name="T22" fmla="*/ 0 w 222"/>
                <a:gd name="T23" fmla="*/ 0 h 150"/>
                <a:gd name="T24" fmla="*/ 0 w 222"/>
                <a:gd name="T25" fmla="*/ 0 h 150"/>
                <a:gd name="T26" fmla="*/ 0 w 222"/>
                <a:gd name="T27" fmla="*/ 0 h 150"/>
                <a:gd name="T28" fmla="*/ 0 w 222"/>
                <a:gd name="T29" fmla="*/ 0 h 150"/>
                <a:gd name="T30" fmla="*/ 0 w 222"/>
                <a:gd name="T31" fmla="*/ 0 h 150"/>
                <a:gd name="T32" fmla="*/ 0 w 222"/>
                <a:gd name="T33" fmla="*/ 0 h 150"/>
                <a:gd name="T34" fmla="*/ 0 w 222"/>
                <a:gd name="T35" fmla="*/ 0 h 150"/>
                <a:gd name="T36" fmla="*/ 0 w 222"/>
                <a:gd name="T37" fmla="*/ 0 h 150"/>
                <a:gd name="T38" fmla="*/ 0 w 222"/>
                <a:gd name="T39" fmla="*/ 0 h 150"/>
                <a:gd name="T40" fmla="*/ 0 w 222"/>
                <a:gd name="T41" fmla="*/ 0 h 150"/>
                <a:gd name="T42" fmla="*/ 0 w 222"/>
                <a:gd name="T43" fmla="*/ 0 h 150"/>
                <a:gd name="T44" fmla="*/ 0 w 222"/>
                <a:gd name="T45" fmla="*/ 0 h 150"/>
                <a:gd name="T46" fmla="*/ 0 w 222"/>
                <a:gd name="T47" fmla="*/ 0 h 150"/>
                <a:gd name="T48" fmla="*/ 0 w 222"/>
                <a:gd name="T49" fmla="*/ 0 h 150"/>
                <a:gd name="T50" fmla="*/ 0 w 222"/>
                <a:gd name="T51" fmla="*/ 0 h 150"/>
                <a:gd name="T52" fmla="*/ 0 w 222"/>
                <a:gd name="T53" fmla="*/ 0 h 150"/>
                <a:gd name="T54" fmla="*/ 0 w 222"/>
                <a:gd name="T55" fmla="*/ 0 h 150"/>
                <a:gd name="T56" fmla="*/ 0 w 222"/>
                <a:gd name="T57" fmla="*/ 0 h 150"/>
                <a:gd name="T58" fmla="*/ 0 w 222"/>
                <a:gd name="T59" fmla="*/ 0 h 150"/>
                <a:gd name="T60" fmla="*/ 0 w 222"/>
                <a:gd name="T61" fmla="*/ 0 h 150"/>
                <a:gd name="T62" fmla="*/ 0 w 222"/>
                <a:gd name="T63" fmla="*/ 0 h 150"/>
                <a:gd name="T64" fmla="*/ 0 w 222"/>
                <a:gd name="T65" fmla="*/ 0 h 150"/>
                <a:gd name="T66" fmla="*/ 0 w 222"/>
                <a:gd name="T67" fmla="*/ 0 h 150"/>
                <a:gd name="T68" fmla="*/ 0 w 222"/>
                <a:gd name="T69" fmla="*/ 0 h 150"/>
                <a:gd name="T70" fmla="*/ 0 w 222"/>
                <a:gd name="T71" fmla="*/ 0 h 150"/>
                <a:gd name="T72" fmla="*/ 0 w 222"/>
                <a:gd name="T73" fmla="*/ 0 h 150"/>
                <a:gd name="T74" fmla="*/ 0 w 222"/>
                <a:gd name="T75" fmla="*/ 0 h 150"/>
                <a:gd name="T76" fmla="*/ 0 w 222"/>
                <a:gd name="T77" fmla="*/ 0 h 150"/>
                <a:gd name="T78" fmla="*/ 0 w 222"/>
                <a:gd name="T79" fmla="*/ 0 h 150"/>
                <a:gd name="T80" fmla="*/ 0 w 222"/>
                <a:gd name="T81" fmla="*/ 0 h 150"/>
                <a:gd name="T82" fmla="*/ 0 w 222"/>
                <a:gd name="T83" fmla="*/ 0 h 150"/>
                <a:gd name="T84" fmla="*/ 0 w 222"/>
                <a:gd name="T85" fmla="*/ 0 h 150"/>
                <a:gd name="T86" fmla="*/ 0 w 222"/>
                <a:gd name="T87" fmla="*/ 0 h 150"/>
                <a:gd name="T88" fmla="*/ 0 w 222"/>
                <a:gd name="T89" fmla="*/ 0 h 150"/>
                <a:gd name="T90" fmla="*/ 0 w 222"/>
                <a:gd name="T91" fmla="*/ 0 h 150"/>
                <a:gd name="T92" fmla="*/ 0 w 222"/>
                <a:gd name="T93" fmla="*/ 0 h 150"/>
                <a:gd name="T94" fmla="*/ 0 w 222"/>
                <a:gd name="T95" fmla="*/ 0 h 150"/>
                <a:gd name="T96" fmla="*/ 0 w 222"/>
                <a:gd name="T97" fmla="*/ 0 h 150"/>
                <a:gd name="T98" fmla="*/ 0 w 222"/>
                <a:gd name="T99" fmla="*/ 0 h 150"/>
                <a:gd name="T100" fmla="*/ 0 w 222"/>
                <a:gd name="T101" fmla="*/ 0 h 150"/>
                <a:gd name="T102" fmla="*/ 0 w 222"/>
                <a:gd name="T103" fmla="*/ 0 h 150"/>
                <a:gd name="T104" fmla="*/ 0 w 222"/>
                <a:gd name="T105" fmla="*/ 0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4" name="Belarus" descr="© INSCALE GmbH, 15.06.2010"/>
            <p:cNvSpPr>
              <a:spLocks/>
            </p:cNvSpPr>
            <p:nvPr/>
          </p:nvSpPr>
          <p:spPr bwMode="gray">
            <a:xfrm>
              <a:off x="5699974" y="1833639"/>
              <a:ext cx="185377" cy="118862"/>
            </a:xfrm>
            <a:custGeom>
              <a:avLst/>
              <a:gdLst>
                <a:gd name="T0" fmla="*/ 0 w 570"/>
                <a:gd name="T1" fmla="*/ 0 h 372"/>
                <a:gd name="T2" fmla="*/ 0 w 570"/>
                <a:gd name="T3" fmla="*/ 0 h 372"/>
                <a:gd name="T4" fmla="*/ 0 w 570"/>
                <a:gd name="T5" fmla="*/ 0 h 372"/>
                <a:gd name="T6" fmla="*/ 0 w 570"/>
                <a:gd name="T7" fmla="*/ 0 h 372"/>
                <a:gd name="T8" fmla="*/ 0 w 570"/>
                <a:gd name="T9" fmla="*/ 0 h 372"/>
                <a:gd name="T10" fmla="*/ 0 w 570"/>
                <a:gd name="T11" fmla="*/ 0 h 372"/>
                <a:gd name="T12" fmla="*/ 0 w 570"/>
                <a:gd name="T13" fmla="*/ 0 h 372"/>
                <a:gd name="T14" fmla="*/ 0 w 570"/>
                <a:gd name="T15" fmla="*/ 0 h 372"/>
                <a:gd name="T16" fmla="*/ 0 w 570"/>
                <a:gd name="T17" fmla="*/ 0 h 372"/>
                <a:gd name="T18" fmla="*/ 0 w 570"/>
                <a:gd name="T19" fmla="*/ 0 h 372"/>
                <a:gd name="T20" fmla="*/ 0 w 570"/>
                <a:gd name="T21" fmla="*/ 0 h 372"/>
                <a:gd name="T22" fmla="*/ 0 w 570"/>
                <a:gd name="T23" fmla="*/ 0 h 372"/>
                <a:gd name="T24" fmla="*/ 0 w 570"/>
                <a:gd name="T25" fmla="*/ 0 h 372"/>
                <a:gd name="T26" fmla="*/ 0 w 570"/>
                <a:gd name="T27" fmla="*/ 0 h 372"/>
                <a:gd name="T28" fmla="*/ 0 w 570"/>
                <a:gd name="T29" fmla="*/ 0 h 372"/>
                <a:gd name="T30" fmla="*/ 0 w 570"/>
                <a:gd name="T31" fmla="*/ 0 h 372"/>
                <a:gd name="T32" fmla="*/ 0 w 570"/>
                <a:gd name="T33" fmla="*/ 0 h 372"/>
                <a:gd name="T34" fmla="*/ 0 w 570"/>
                <a:gd name="T35" fmla="*/ 0 h 372"/>
                <a:gd name="T36" fmla="*/ 0 w 570"/>
                <a:gd name="T37" fmla="*/ 0 h 372"/>
                <a:gd name="T38" fmla="*/ 0 w 570"/>
                <a:gd name="T39" fmla="*/ 0 h 372"/>
                <a:gd name="T40" fmla="*/ 0 w 570"/>
                <a:gd name="T41" fmla="*/ 0 h 372"/>
                <a:gd name="T42" fmla="*/ 0 w 570"/>
                <a:gd name="T43" fmla="*/ 0 h 372"/>
                <a:gd name="T44" fmla="*/ 0 w 570"/>
                <a:gd name="T45" fmla="*/ 0 h 372"/>
                <a:gd name="T46" fmla="*/ 0 w 570"/>
                <a:gd name="T47" fmla="*/ 0 h 372"/>
                <a:gd name="T48" fmla="*/ 0 w 570"/>
                <a:gd name="T49" fmla="*/ 0 h 372"/>
                <a:gd name="T50" fmla="*/ 0 w 570"/>
                <a:gd name="T51" fmla="*/ 0 h 372"/>
                <a:gd name="T52" fmla="*/ 0 w 570"/>
                <a:gd name="T53" fmla="*/ 0 h 372"/>
                <a:gd name="T54" fmla="*/ 0 w 570"/>
                <a:gd name="T55" fmla="*/ 0 h 372"/>
                <a:gd name="T56" fmla="*/ 0 w 570"/>
                <a:gd name="T57" fmla="*/ 0 h 372"/>
                <a:gd name="T58" fmla="*/ 0 w 570"/>
                <a:gd name="T59" fmla="*/ 0 h 372"/>
                <a:gd name="T60" fmla="*/ 0 w 570"/>
                <a:gd name="T61" fmla="*/ 0 h 372"/>
                <a:gd name="T62" fmla="*/ 0 w 570"/>
                <a:gd name="T63" fmla="*/ 0 h 372"/>
                <a:gd name="T64" fmla="*/ 0 w 570"/>
                <a:gd name="T65" fmla="*/ 0 h 372"/>
                <a:gd name="T66" fmla="*/ 0 w 570"/>
                <a:gd name="T67" fmla="*/ 0 h 372"/>
                <a:gd name="T68" fmla="*/ 0 w 570"/>
                <a:gd name="T69" fmla="*/ 0 h 372"/>
                <a:gd name="T70" fmla="*/ 0 w 570"/>
                <a:gd name="T71" fmla="*/ 0 h 372"/>
                <a:gd name="T72" fmla="*/ 0 w 570"/>
                <a:gd name="T73" fmla="*/ 0 h 372"/>
                <a:gd name="T74" fmla="*/ 0 w 570"/>
                <a:gd name="T75" fmla="*/ 0 h 372"/>
                <a:gd name="T76" fmla="*/ 0 w 570"/>
                <a:gd name="T77" fmla="*/ 0 h 372"/>
                <a:gd name="T78" fmla="*/ 0 w 570"/>
                <a:gd name="T79" fmla="*/ 0 h 372"/>
                <a:gd name="T80" fmla="*/ 0 w 570"/>
                <a:gd name="T81" fmla="*/ 0 h 372"/>
                <a:gd name="T82" fmla="*/ 0 w 570"/>
                <a:gd name="T83" fmla="*/ 0 h 372"/>
                <a:gd name="T84" fmla="*/ 0 w 570"/>
                <a:gd name="T85" fmla="*/ 0 h 372"/>
                <a:gd name="T86" fmla="*/ 0 w 570"/>
                <a:gd name="T87" fmla="*/ 0 h 372"/>
                <a:gd name="T88" fmla="*/ 0 w 570"/>
                <a:gd name="T89" fmla="*/ 0 h 372"/>
                <a:gd name="T90" fmla="*/ 0 w 570"/>
                <a:gd name="T91" fmla="*/ 0 h 372"/>
                <a:gd name="T92" fmla="*/ 0 w 570"/>
                <a:gd name="T93" fmla="*/ 0 h 372"/>
                <a:gd name="T94" fmla="*/ 0 w 570"/>
                <a:gd name="T95" fmla="*/ 0 h 372"/>
                <a:gd name="T96" fmla="*/ 0 w 570"/>
                <a:gd name="T97" fmla="*/ 0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6" name="Austria" descr="© INSCALE GmbH, 15.06.2010"/>
            <p:cNvSpPr>
              <a:spLocks/>
            </p:cNvSpPr>
            <p:nvPr/>
          </p:nvSpPr>
          <p:spPr bwMode="gray">
            <a:xfrm>
              <a:off x="5431496" y="2010668"/>
              <a:ext cx="148302" cy="65753"/>
            </a:xfrm>
            <a:custGeom>
              <a:avLst/>
              <a:gdLst>
                <a:gd name="T0" fmla="*/ 0 w 456"/>
                <a:gd name="T1" fmla="*/ 0 h 204"/>
                <a:gd name="T2" fmla="*/ 0 w 456"/>
                <a:gd name="T3" fmla="*/ 0 h 204"/>
                <a:gd name="T4" fmla="*/ 0 w 456"/>
                <a:gd name="T5" fmla="*/ 0 h 204"/>
                <a:gd name="T6" fmla="*/ 0 w 456"/>
                <a:gd name="T7" fmla="*/ 0 h 204"/>
                <a:gd name="T8" fmla="*/ 0 w 456"/>
                <a:gd name="T9" fmla="*/ 0 h 204"/>
                <a:gd name="T10" fmla="*/ 0 w 456"/>
                <a:gd name="T11" fmla="*/ 0 h 204"/>
                <a:gd name="T12" fmla="*/ 0 w 456"/>
                <a:gd name="T13" fmla="*/ 0 h 204"/>
                <a:gd name="T14" fmla="*/ 0 w 456"/>
                <a:gd name="T15" fmla="*/ 0 h 204"/>
                <a:gd name="T16" fmla="*/ 0 w 456"/>
                <a:gd name="T17" fmla="*/ 0 h 204"/>
                <a:gd name="T18" fmla="*/ 0 w 456"/>
                <a:gd name="T19" fmla="*/ 0 h 204"/>
                <a:gd name="T20" fmla="*/ 0 w 456"/>
                <a:gd name="T21" fmla="*/ 0 h 204"/>
                <a:gd name="T22" fmla="*/ 0 w 456"/>
                <a:gd name="T23" fmla="*/ 0 h 204"/>
                <a:gd name="T24" fmla="*/ 0 w 456"/>
                <a:gd name="T25" fmla="*/ 0 h 204"/>
                <a:gd name="T26" fmla="*/ 0 w 456"/>
                <a:gd name="T27" fmla="*/ 0 h 204"/>
                <a:gd name="T28" fmla="*/ 0 w 456"/>
                <a:gd name="T29" fmla="*/ 0 h 204"/>
                <a:gd name="T30" fmla="*/ 0 w 456"/>
                <a:gd name="T31" fmla="*/ 0 h 204"/>
                <a:gd name="T32" fmla="*/ 0 w 456"/>
                <a:gd name="T33" fmla="*/ 0 h 204"/>
                <a:gd name="T34" fmla="*/ 0 w 456"/>
                <a:gd name="T35" fmla="*/ 0 h 204"/>
                <a:gd name="T36" fmla="*/ 0 w 456"/>
                <a:gd name="T37" fmla="*/ 0 h 204"/>
                <a:gd name="T38" fmla="*/ 0 w 456"/>
                <a:gd name="T39" fmla="*/ 0 h 204"/>
                <a:gd name="T40" fmla="*/ 0 w 456"/>
                <a:gd name="T41" fmla="*/ 0 h 204"/>
                <a:gd name="T42" fmla="*/ 0 w 456"/>
                <a:gd name="T43" fmla="*/ 0 h 204"/>
                <a:gd name="T44" fmla="*/ 0 w 456"/>
                <a:gd name="T45" fmla="*/ 0 h 204"/>
                <a:gd name="T46" fmla="*/ 0 w 456"/>
                <a:gd name="T47" fmla="*/ 0 h 204"/>
                <a:gd name="T48" fmla="*/ 0 w 456"/>
                <a:gd name="T49" fmla="*/ 0 h 204"/>
                <a:gd name="T50" fmla="*/ 0 w 456"/>
                <a:gd name="T51" fmla="*/ 0 h 204"/>
                <a:gd name="T52" fmla="*/ 0 w 456"/>
                <a:gd name="T53" fmla="*/ 0 h 204"/>
                <a:gd name="T54" fmla="*/ 0 w 456"/>
                <a:gd name="T55" fmla="*/ 0 h 204"/>
                <a:gd name="T56" fmla="*/ 0 w 456"/>
                <a:gd name="T57" fmla="*/ 0 h 204"/>
                <a:gd name="T58" fmla="*/ 0 w 456"/>
                <a:gd name="T59" fmla="*/ 0 h 204"/>
                <a:gd name="T60" fmla="*/ 0 w 456"/>
                <a:gd name="T61" fmla="*/ 0 h 204"/>
                <a:gd name="T62" fmla="*/ 0 w 456"/>
                <a:gd name="T63" fmla="*/ 0 h 204"/>
                <a:gd name="T64" fmla="*/ 0 w 456"/>
                <a:gd name="T65" fmla="*/ 0 h 204"/>
                <a:gd name="T66" fmla="*/ 0 w 456"/>
                <a:gd name="T67" fmla="*/ 0 h 204"/>
                <a:gd name="T68" fmla="*/ 0 w 456"/>
                <a:gd name="T69" fmla="*/ 0 h 204"/>
                <a:gd name="T70" fmla="*/ 0 w 456"/>
                <a:gd name="T71" fmla="*/ 0 h 204"/>
                <a:gd name="T72" fmla="*/ 0 w 456"/>
                <a:gd name="T73" fmla="*/ 0 h 204"/>
                <a:gd name="T74" fmla="*/ 0 w 456"/>
                <a:gd name="T75" fmla="*/ 0 h 204"/>
                <a:gd name="T76" fmla="*/ 0 w 456"/>
                <a:gd name="T77" fmla="*/ 0 h 204"/>
                <a:gd name="T78" fmla="*/ 0 w 456"/>
                <a:gd name="T79" fmla="*/ 0 h 204"/>
                <a:gd name="T80" fmla="*/ 0 w 456"/>
                <a:gd name="T81" fmla="*/ 0 h 204"/>
                <a:gd name="T82" fmla="*/ 0 w 456"/>
                <a:gd name="T83" fmla="*/ 0 h 204"/>
                <a:gd name="T84" fmla="*/ 0 w 456"/>
                <a:gd name="T85" fmla="*/ 0 h 204"/>
                <a:gd name="T86" fmla="*/ 0 w 456"/>
                <a:gd name="T87" fmla="*/ 0 h 204"/>
                <a:gd name="T88" fmla="*/ 0 w 456"/>
                <a:gd name="T89" fmla="*/ 0 h 204"/>
                <a:gd name="T90" fmla="*/ 0 w 456"/>
                <a:gd name="T91" fmla="*/ 0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8" name="Armenia" descr="© INSCALE GmbH, 15.06.2010"/>
            <p:cNvSpPr>
              <a:spLocks/>
            </p:cNvSpPr>
            <p:nvPr/>
          </p:nvSpPr>
          <p:spPr bwMode="gray">
            <a:xfrm>
              <a:off x="6147437" y="2205399"/>
              <a:ext cx="72872" cy="67018"/>
            </a:xfrm>
            <a:custGeom>
              <a:avLst/>
              <a:gdLst>
                <a:gd name="T0" fmla="*/ 0 w 222"/>
                <a:gd name="T1" fmla="*/ 0 h 210"/>
                <a:gd name="T2" fmla="*/ 0 w 222"/>
                <a:gd name="T3" fmla="*/ 0 h 210"/>
                <a:gd name="T4" fmla="*/ 0 w 222"/>
                <a:gd name="T5" fmla="*/ 0 h 210"/>
                <a:gd name="T6" fmla="*/ 0 w 222"/>
                <a:gd name="T7" fmla="*/ 0 h 210"/>
                <a:gd name="T8" fmla="*/ 0 w 222"/>
                <a:gd name="T9" fmla="*/ 0 h 210"/>
                <a:gd name="T10" fmla="*/ 0 w 222"/>
                <a:gd name="T11" fmla="*/ 0 h 210"/>
                <a:gd name="T12" fmla="*/ 0 w 222"/>
                <a:gd name="T13" fmla="*/ 0 h 210"/>
                <a:gd name="T14" fmla="*/ 0 w 222"/>
                <a:gd name="T15" fmla="*/ 0 h 210"/>
                <a:gd name="T16" fmla="*/ 0 w 222"/>
                <a:gd name="T17" fmla="*/ 0 h 210"/>
                <a:gd name="T18" fmla="*/ 0 w 222"/>
                <a:gd name="T19" fmla="*/ 0 h 210"/>
                <a:gd name="T20" fmla="*/ 0 w 222"/>
                <a:gd name="T21" fmla="*/ 0 h 210"/>
                <a:gd name="T22" fmla="*/ 0 w 222"/>
                <a:gd name="T23" fmla="*/ 0 h 210"/>
                <a:gd name="T24" fmla="*/ 0 w 222"/>
                <a:gd name="T25" fmla="*/ 0 h 210"/>
                <a:gd name="T26" fmla="*/ 0 w 222"/>
                <a:gd name="T27" fmla="*/ 0 h 210"/>
                <a:gd name="T28" fmla="*/ 0 w 222"/>
                <a:gd name="T29" fmla="*/ 0 h 210"/>
                <a:gd name="T30" fmla="*/ 0 w 222"/>
                <a:gd name="T31" fmla="*/ 0 h 210"/>
                <a:gd name="T32" fmla="*/ 0 w 222"/>
                <a:gd name="T33" fmla="*/ 0 h 210"/>
                <a:gd name="T34" fmla="*/ 0 w 222"/>
                <a:gd name="T35" fmla="*/ 0 h 210"/>
                <a:gd name="T36" fmla="*/ 0 w 222"/>
                <a:gd name="T37" fmla="*/ 0 h 210"/>
                <a:gd name="T38" fmla="*/ 0 w 222"/>
                <a:gd name="T39" fmla="*/ 0 h 210"/>
                <a:gd name="T40" fmla="*/ 0 w 222"/>
                <a:gd name="T41" fmla="*/ 0 h 210"/>
                <a:gd name="T42" fmla="*/ 0 w 222"/>
                <a:gd name="T43" fmla="*/ 0 h 210"/>
                <a:gd name="T44" fmla="*/ 0 w 222"/>
                <a:gd name="T45" fmla="*/ 0 h 210"/>
                <a:gd name="T46" fmla="*/ 0 w 222"/>
                <a:gd name="T47" fmla="*/ 0 h 210"/>
                <a:gd name="T48" fmla="*/ 0 w 222"/>
                <a:gd name="T49" fmla="*/ 0 h 210"/>
                <a:gd name="T50" fmla="*/ 0 w 222"/>
                <a:gd name="T51" fmla="*/ 0 h 210"/>
                <a:gd name="T52" fmla="*/ 0 w 222"/>
                <a:gd name="T53" fmla="*/ 0 h 210"/>
                <a:gd name="T54" fmla="*/ 0 w 222"/>
                <a:gd name="T55" fmla="*/ 0 h 210"/>
                <a:gd name="T56" fmla="*/ 0 w 222"/>
                <a:gd name="T57" fmla="*/ 0 h 210"/>
                <a:gd name="T58" fmla="*/ 0 w 222"/>
                <a:gd name="T59" fmla="*/ 0 h 210"/>
                <a:gd name="T60" fmla="*/ 0 w 222"/>
                <a:gd name="T61" fmla="*/ 0 h 210"/>
                <a:gd name="T62" fmla="*/ 0 w 222"/>
                <a:gd name="T63" fmla="*/ 0 h 210"/>
                <a:gd name="T64" fmla="*/ 0 w 222"/>
                <a:gd name="T65" fmla="*/ 0 h 210"/>
                <a:gd name="T66" fmla="*/ 0 w 222"/>
                <a:gd name="T67" fmla="*/ 0 h 210"/>
                <a:gd name="T68" fmla="*/ 0 w 222"/>
                <a:gd name="T69" fmla="*/ 0 h 210"/>
                <a:gd name="T70" fmla="*/ 0 w 222"/>
                <a:gd name="T71" fmla="*/ 0 h 210"/>
                <a:gd name="T72" fmla="*/ 0 w 222"/>
                <a:gd name="T73" fmla="*/ 0 h 210"/>
                <a:gd name="T74" fmla="*/ 0 w 222"/>
                <a:gd name="T75" fmla="*/ 0 h 210"/>
                <a:gd name="T76" fmla="*/ 0 w 222"/>
                <a:gd name="T77" fmla="*/ 0 h 210"/>
                <a:gd name="T78" fmla="*/ 0 w 222"/>
                <a:gd name="T79" fmla="*/ 0 h 210"/>
                <a:gd name="T80" fmla="*/ 0 w 222"/>
                <a:gd name="T81" fmla="*/ 0 h 210"/>
                <a:gd name="T82" fmla="*/ 0 w 222"/>
                <a:gd name="T83" fmla="*/ 0 h 210"/>
                <a:gd name="T84" fmla="*/ 0 w 222"/>
                <a:gd name="T85" fmla="*/ 0 h 210"/>
                <a:gd name="T86" fmla="*/ 0 w 222"/>
                <a:gd name="T87" fmla="*/ 0 h 210"/>
                <a:gd name="T88" fmla="*/ 0 w 222"/>
                <a:gd name="T89" fmla="*/ 0 h 210"/>
                <a:gd name="T90" fmla="*/ 0 w 222"/>
                <a:gd name="T91" fmla="*/ 0 h 210"/>
                <a:gd name="T92" fmla="*/ 0 w 222"/>
                <a:gd name="T93" fmla="*/ 0 h 210"/>
                <a:gd name="T94" fmla="*/ 0 w 222"/>
                <a:gd name="T95" fmla="*/ 0 h 210"/>
                <a:gd name="T96" fmla="*/ 0 w 222"/>
                <a:gd name="T97" fmla="*/ 0 h 210"/>
                <a:gd name="T98" fmla="*/ 0 w 222"/>
                <a:gd name="T99" fmla="*/ 0 h 210"/>
                <a:gd name="T100" fmla="*/ 0 w 222"/>
                <a:gd name="T101" fmla="*/ 0 h 210"/>
                <a:gd name="T102" fmla="*/ 0 w 222"/>
                <a:gd name="T103" fmla="*/ 0 h 210"/>
                <a:gd name="T104" fmla="*/ 0 w 222"/>
                <a:gd name="T105" fmla="*/ 0 h 210"/>
                <a:gd name="T106" fmla="*/ 0 w 222"/>
                <a:gd name="T107" fmla="*/ 0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71" name="Andorra" descr="© INSCALE GmbH, 15.06.2010"/>
            <p:cNvSpPr>
              <a:spLocks/>
            </p:cNvSpPr>
            <p:nvPr/>
          </p:nvSpPr>
          <p:spPr bwMode="gray">
            <a:xfrm>
              <a:off x="5258902" y="2172522"/>
              <a:ext cx="10228" cy="505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0 w 30"/>
                <a:gd name="T5" fmla="*/ 0 h 18"/>
                <a:gd name="T6" fmla="*/ 0 w 30"/>
                <a:gd name="T7" fmla="*/ 0 h 18"/>
                <a:gd name="T8" fmla="*/ 0 w 30"/>
                <a:gd name="T9" fmla="*/ 0 h 18"/>
                <a:gd name="T10" fmla="*/ 0 w 3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73" name="Albania" descr="© INSCALE GmbH, 15.06.2010"/>
            <p:cNvSpPr>
              <a:spLocks/>
            </p:cNvSpPr>
            <p:nvPr/>
          </p:nvSpPr>
          <p:spPr bwMode="gray">
            <a:xfrm>
              <a:off x="5628380" y="2172522"/>
              <a:ext cx="46025" cy="78398"/>
            </a:xfrm>
            <a:custGeom>
              <a:avLst/>
              <a:gdLst>
                <a:gd name="T0" fmla="*/ 0 w 144"/>
                <a:gd name="T1" fmla="*/ 0 h 246"/>
                <a:gd name="T2" fmla="*/ 0 w 144"/>
                <a:gd name="T3" fmla="*/ 0 h 246"/>
                <a:gd name="T4" fmla="*/ 0 w 144"/>
                <a:gd name="T5" fmla="*/ 0 h 246"/>
                <a:gd name="T6" fmla="*/ 0 w 144"/>
                <a:gd name="T7" fmla="*/ 0 h 246"/>
                <a:gd name="T8" fmla="*/ 0 w 144"/>
                <a:gd name="T9" fmla="*/ 0 h 246"/>
                <a:gd name="T10" fmla="*/ 0 w 144"/>
                <a:gd name="T11" fmla="*/ 0 h 246"/>
                <a:gd name="T12" fmla="*/ 0 w 144"/>
                <a:gd name="T13" fmla="*/ 0 h 246"/>
                <a:gd name="T14" fmla="*/ 0 w 144"/>
                <a:gd name="T15" fmla="*/ 0 h 246"/>
                <a:gd name="T16" fmla="*/ 0 w 144"/>
                <a:gd name="T17" fmla="*/ 0 h 246"/>
                <a:gd name="T18" fmla="*/ 0 w 144"/>
                <a:gd name="T19" fmla="*/ 0 h 246"/>
                <a:gd name="T20" fmla="*/ 0 w 144"/>
                <a:gd name="T21" fmla="*/ 0 h 246"/>
                <a:gd name="T22" fmla="*/ 0 w 144"/>
                <a:gd name="T23" fmla="*/ 0 h 246"/>
                <a:gd name="T24" fmla="*/ 0 w 144"/>
                <a:gd name="T25" fmla="*/ 0 h 246"/>
                <a:gd name="T26" fmla="*/ 0 w 144"/>
                <a:gd name="T27" fmla="*/ 0 h 246"/>
                <a:gd name="T28" fmla="*/ 0 w 144"/>
                <a:gd name="T29" fmla="*/ 0 h 246"/>
                <a:gd name="T30" fmla="*/ 0 w 144"/>
                <a:gd name="T31" fmla="*/ 0 h 246"/>
                <a:gd name="T32" fmla="*/ 0 w 144"/>
                <a:gd name="T33" fmla="*/ 0 h 246"/>
                <a:gd name="T34" fmla="*/ 0 w 144"/>
                <a:gd name="T35" fmla="*/ 0 h 246"/>
                <a:gd name="T36" fmla="*/ 0 w 144"/>
                <a:gd name="T37" fmla="*/ 0 h 246"/>
                <a:gd name="T38" fmla="*/ 0 w 144"/>
                <a:gd name="T39" fmla="*/ 0 h 246"/>
                <a:gd name="T40" fmla="*/ 0 w 144"/>
                <a:gd name="T41" fmla="*/ 0 h 246"/>
                <a:gd name="T42" fmla="*/ 0 w 144"/>
                <a:gd name="T43" fmla="*/ 0 h 246"/>
                <a:gd name="T44" fmla="*/ 0 w 144"/>
                <a:gd name="T45" fmla="*/ 0 h 246"/>
                <a:gd name="T46" fmla="*/ 0 w 144"/>
                <a:gd name="T47" fmla="*/ 0 h 246"/>
                <a:gd name="T48" fmla="*/ 0 w 144"/>
                <a:gd name="T49" fmla="*/ 0 h 246"/>
                <a:gd name="T50" fmla="*/ 0 w 144"/>
                <a:gd name="T51" fmla="*/ 0 h 246"/>
                <a:gd name="T52" fmla="*/ 0 w 144"/>
                <a:gd name="T53" fmla="*/ 0 h 246"/>
                <a:gd name="T54" fmla="*/ 0 w 144"/>
                <a:gd name="T55" fmla="*/ 0 h 246"/>
                <a:gd name="T56" fmla="*/ 0 w 144"/>
                <a:gd name="T57" fmla="*/ 0 h 246"/>
                <a:gd name="T58" fmla="*/ 0 w 144"/>
                <a:gd name="T59" fmla="*/ 0 h 246"/>
                <a:gd name="T60" fmla="*/ 0 w 144"/>
                <a:gd name="T61" fmla="*/ 0 h 246"/>
                <a:gd name="T62" fmla="*/ 0 w 144"/>
                <a:gd name="T63" fmla="*/ 0 h 246"/>
                <a:gd name="T64" fmla="*/ 0 w 144"/>
                <a:gd name="T65" fmla="*/ 0 h 246"/>
                <a:gd name="T66" fmla="*/ 0 w 144"/>
                <a:gd name="T67" fmla="*/ 0 h 246"/>
                <a:gd name="T68" fmla="*/ 0 w 144"/>
                <a:gd name="T69" fmla="*/ 0 h 246"/>
                <a:gd name="T70" fmla="*/ 0 w 144"/>
                <a:gd name="T71" fmla="*/ 0 h 246"/>
                <a:gd name="T72" fmla="*/ 0 w 144"/>
                <a:gd name="T73" fmla="*/ 0 h 246"/>
                <a:gd name="T74" fmla="*/ 0 w 144"/>
                <a:gd name="T75" fmla="*/ 0 h 246"/>
                <a:gd name="T76" fmla="*/ 0 w 144"/>
                <a:gd name="T77" fmla="*/ 0 h 246"/>
                <a:gd name="T78" fmla="*/ 0 w 144"/>
                <a:gd name="T79" fmla="*/ 0 h 246"/>
                <a:gd name="T80" fmla="*/ 0 w 144"/>
                <a:gd name="T81" fmla="*/ 0 h 246"/>
                <a:gd name="T82" fmla="*/ 0 w 144"/>
                <a:gd name="T83" fmla="*/ 0 h 246"/>
                <a:gd name="T84" fmla="*/ 0 w 144"/>
                <a:gd name="T85" fmla="*/ 0 h 246"/>
                <a:gd name="T86" fmla="*/ 0 w 144"/>
                <a:gd name="T87" fmla="*/ 0 h 246"/>
                <a:gd name="T88" fmla="*/ 0 w 144"/>
                <a:gd name="T89" fmla="*/ 0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376" name="Group 203"/>
            <p:cNvGrpSpPr>
              <a:grpSpLocks/>
            </p:cNvGrpSpPr>
            <p:nvPr/>
          </p:nvGrpSpPr>
          <p:grpSpPr bwMode="auto">
            <a:xfrm>
              <a:off x="5621987" y="2081479"/>
              <a:ext cx="89493" cy="108746"/>
              <a:chOff x="2978" y="1626"/>
              <a:chExt cx="70" cy="86"/>
            </a:xfrm>
            <a:solidFill>
              <a:schemeClr val="bg1">
                <a:lumMod val="50000"/>
              </a:schemeClr>
            </a:solidFill>
          </p:grpSpPr>
          <p:sp>
            <p:nvSpPr>
              <p:cNvPr id="377" name="Freeform 199" descr="© INSCALE GmbH, 15.06.2010"/>
              <p:cNvSpPr>
                <a:spLocks/>
              </p:cNvSpPr>
              <p:nvPr/>
            </p:nvSpPr>
            <p:spPr bwMode="gray">
              <a:xfrm>
                <a:off x="2978" y="1626"/>
                <a:ext cx="70" cy="77"/>
              </a:xfrm>
              <a:custGeom>
                <a:avLst/>
                <a:gdLst>
                  <a:gd name="T0" fmla="*/ 0 w 496"/>
                  <a:gd name="T1" fmla="*/ 0 h 542"/>
                  <a:gd name="T2" fmla="*/ 0 w 496"/>
                  <a:gd name="T3" fmla="*/ 0 h 542"/>
                  <a:gd name="T4" fmla="*/ 0 w 496"/>
                  <a:gd name="T5" fmla="*/ 0 h 542"/>
                  <a:gd name="T6" fmla="*/ 0 w 496"/>
                  <a:gd name="T7" fmla="*/ 0 h 542"/>
                  <a:gd name="T8" fmla="*/ 0 w 496"/>
                  <a:gd name="T9" fmla="*/ 0 h 542"/>
                  <a:gd name="T10" fmla="*/ 0 w 496"/>
                  <a:gd name="T11" fmla="*/ 0 h 542"/>
                  <a:gd name="T12" fmla="*/ 0 w 496"/>
                  <a:gd name="T13" fmla="*/ 0 h 542"/>
                  <a:gd name="T14" fmla="*/ 0 w 496"/>
                  <a:gd name="T15" fmla="*/ 0 h 542"/>
                  <a:gd name="T16" fmla="*/ 0 w 496"/>
                  <a:gd name="T17" fmla="*/ 0 h 542"/>
                  <a:gd name="T18" fmla="*/ 0 w 496"/>
                  <a:gd name="T19" fmla="*/ 0 h 542"/>
                  <a:gd name="T20" fmla="*/ 0 w 496"/>
                  <a:gd name="T21" fmla="*/ 0 h 542"/>
                  <a:gd name="T22" fmla="*/ 0 w 496"/>
                  <a:gd name="T23" fmla="*/ 0 h 542"/>
                  <a:gd name="T24" fmla="*/ 0 w 496"/>
                  <a:gd name="T25" fmla="*/ 0 h 542"/>
                  <a:gd name="T26" fmla="*/ 0 w 496"/>
                  <a:gd name="T27" fmla="*/ 0 h 542"/>
                  <a:gd name="T28" fmla="*/ 0 w 496"/>
                  <a:gd name="T29" fmla="*/ 0 h 542"/>
                  <a:gd name="T30" fmla="*/ 0 w 496"/>
                  <a:gd name="T31" fmla="*/ 0 h 542"/>
                  <a:gd name="T32" fmla="*/ 0 w 496"/>
                  <a:gd name="T33" fmla="*/ 0 h 542"/>
                  <a:gd name="T34" fmla="*/ 0 w 496"/>
                  <a:gd name="T35" fmla="*/ 0 h 542"/>
                  <a:gd name="T36" fmla="*/ 0 w 496"/>
                  <a:gd name="T37" fmla="*/ 0 h 542"/>
                  <a:gd name="T38" fmla="*/ 0 w 496"/>
                  <a:gd name="T39" fmla="*/ 0 h 542"/>
                  <a:gd name="T40" fmla="*/ 0 w 496"/>
                  <a:gd name="T41" fmla="*/ 0 h 542"/>
                  <a:gd name="T42" fmla="*/ 0 w 496"/>
                  <a:gd name="T43" fmla="*/ 0 h 542"/>
                  <a:gd name="T44" fmla="*/ 0 w 496"/>
                  <a:gd name="T45" fmla="*/ 0 h 542"/>
                  <a:gd name="T46" fmla="*/ 0 w 496"/>
                  <a:gd name="T47" fmla="*/ 0 h 542"/>
                  <a:gd name="T48" fmla="*/ 0 w 496"/>
                  <a:gd name="T49" fmla="*/ 0 h 542"/>
                  <a:gd name="T50" fmla="*/ 0 w 496"/>
                  <a:gd name="T51" fmla="*/ 0 h 542"/>
                  <a:gd name="T52" fmla="*/ 0 w 496"/>
                  <a:gd name="T53" fmla="*/ 0 h 542"/>
                  <a:gd name="T54" fmla="*/ 0 w 496"/>
                  <a:gd name="T55" fmla="*/ 0 h 542"/>
                  <a:gd name="T56" fmla="*/ 0 w 496"/>
                  <a:gd name="T57" fmla="*/ 0 h 542"/>
                  <a:gd name="T58" fmla="*/ 0 w 496"/>
                  <a:gd name="T59" fmla="*/ 0 h 542"/>
                  <a:gd name="T60" fmla="*/ 0 w 496"/>
                  <a:gd name="T61" fmla="*/ 0 h 542"/>
                  <a:gd name="T62" fmla="*/ 0 w 496"/>
                  <a:gd name="T63" fmla="*/ 0 h 542"/>
                  <a:gd name="T64" fmla="*/ 0 w 496"/>
                  <a:gd name="T65" fmla="*/ 0 h 542"/>
                  <a:gd name="T66" fmla="*/ 0 w 496"/>
                  <a:gd name="T67" fmla="*/ 0 h 542"/>
                  <a:gd name="T68" fmla="*/ 0 w 496"/>
                  <a:gd name="T69" fmla="*/ 0 h 542"/>
                  <a:gd name="T70" fmla="*/ 0 w 496"/>
                  <a:gd name="T71" fmla="*/ 0 h 542"/>
                  <a:gd name="T72" fmla="*/ 0 w 496"/>
                  <a:gd name="T73" fmla="*/ 0 h 542"/>
                  <a:gd name="T74" fmla="*/ 0 w 496"/>
                  <a:gd name="T75" fmla="*/ 0 h 542"/>
                  <a:gd name="T76" fmla="*/ 0 w 496"/>
                  <a:gd name="T77" fmla="*/ 0 h 542"/>
                  <a:gd name="T78" fmla="*/ 0 w 496"/>
                  <a:gd name="T79" fmla="*/ 0 h 542"/>
                  <a:gd name="T80" fmla="*/ 0 w 496"/>
                  <a:gd name="T81" fmla="*/ 0 h 542"/>
                  <a:gd name="T82" fmla="*/ 0 w 496"/>
                  <a:gd name="T83" fmla="*/ 0 h 542"/>
                  <a:gd name="T84" fmla="*/ 0 w 496"/>
                  <a:gd name="T85" fmla="*/ 0 h 542"/>
                  <a:gd name="T86" fmla="*/ 0 w 496"/>
                  <a:gd name="T87" fmla="*/ 0 h 542"/>
                  <a:gd name="T88" fmla="*/ 0 w 496"/>
                  <a:gd name="T89" fmla="*/ 0 h 542"/>
                  <a:gd name="T90" fmla="*/ 0 w 496"/>
                  <a:gd name="T91" fmla="*/ 0 h 542"/>
                  <a:gd name="T92" fmla="*/ 0 w 496"/>
                  <a:gd name="T93" fmla="*/ 0 h 542"/>
                  <a:gd name="T94" fmla="*/ 0 w 496"/>
                  <a:gd name="T95" fmla="*/ 0 h 542"/>
                  <a:gd name="T96" fmla="*/ 0 w 496"/>
                  <a:gd name="T97" fmla="*/ 0 h 542"/>
                  <a:gd name="T98" fmla="*/ 0 w 496"/>
                  <a:gd name="T99" fmla="*/ 0 h 542"/>
                  <a:gd name="T100" fmla="*/ 0 w 496"/>
                  <a:gd name="T101" fmla="*/ 0 h 542"/>
                  <a:gd name="T102" fmla="*/ 0 w 496"/>
                  <a:gd name="T103" fmla="*/ 0 h 542"/>
                  <a:gd name="T104" fmla="*/ 0 w 496"/>
                  <a:gd name="T105" fmla="*/ 0 h 542"/>
                  <a:gd name="T106" fmla="*/ 0 w 496"/>
                  <a:gd name="T107" fmla="*/ 0 h 542"/>
                  <a:gd name="T108" fmla="*/ 0 w 496"/>
                  <a:gd name="T109" fmla="*/ 0 h 54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96" h="542">
                    <a:moveTo>
                      <a:pt x="486" y="406"/>
                    </a:moveTo>
                    <a:cubicBezTo>
                      <a:pt x="453" y="395"/>
                      <a:pt x="453" y="395"/>
                      <a:pt x="453" y="395"/>
                    </a:cubicBezTo>
                    <a:cubicBezTo>
                      <a:pt x="464" y="374"/>
                      <a:pt x="464" y="374"/>
                      <a:pt x="464" y="374"/>
                    </a:cubicBezTo>
                    <a:cubicBezTo>
                      <a:pt x="432" y="363"/>
                      <a:pt x="432" y="363"/>
                      <a:pt x="432" y="363"/>
                    </a:cubicBezTo>
                    <a:cubicBezTo>
                      <a:pt x="432" y="331"/>
                      <a:pt x="432" y="331"/>
                      <a:pt x="432" y="331"/>
                    </a:cubicBezTo>
                    <a:cubicBezTo>
                      <a:pt x="453" y="310"/>
                      <a:pt x="453" y="310"/>
                      <a:pt x="453" y="310"/>
                    </a:cubicBezTo>
                    <a:cubicBezTo>
                      <a:pt x="453" y="267"/>
                      <a:pt x="453" y="267"/>
                      <a:pt x="453" y="267"/>
                    </a:cubicBezTo>
                    <a:cubicBezTo>
                      <a:pt x="442" y="256"/>
                      <a:pt x="442" y="256"/>
                      <a:pt x="442" y="256"/>
                    </a:cubicBezTo>
                    <a:cubicBezTo>
                      <a:pt x="453" y="235"/>
                      <a:pt x="453" y="235"/>
                      <a:pt x="453" y="235"/>
                    </a:cubicBezTo>
                    <a:cubicBezTo>
                      <a:pt x="464" y="224"/>
                      <a:pt x="464" y="224"/>
                      <a:pt x="464" y="224"/>
                    </a:cubicBezTo>
                    <a:cubicBezTo>
                      <a:pt x="421" y="213"/>
                      <a:pt x="421" y="213"/>
                      <a:pt x="421" y="213"/>
                    </a:cubicBezTo>
                    <a:cubicBezTo>
                      <a:pt x="378" y="224"/>
                      <a:pt x="378" y="224"/>
                      <a:pt x="378" y="224"/>
                    </a:cubicBezTo>
                    <a:cubicBezTo>
                      <a:pt x="367" y="213"/>
                      <a:pt x="367" y="213"/>
                      <a:pt x="367" y="213"/>
                    </a:cubicBezTo>
                    <a:cubicBezTo>
                      <a:pt x="324" y="203"/>
                      <a:pt x="324" y="203"/>
                      <a:pt x="324" y="203"/>
                    </a:cubicBezTo>
                    <a:cubicBezTo>
                      <a:pt x="302" y="171"/>
                      <a:pt x="302" y="171"/>
                      <a:pt x="302" y="171"/>
                    </a:cubicBezTo>
                    <a:cubicBezTo>
                      <a:pt x="313" y="160"/>
                      <a:pt x="313" y="160"/>
                      <a:pt x="313" y="160"/>
                    </a:cubicBezTo>
                    <a:cubicBezTo>
                      <a:pt x="313" y="128"/>
                      <a:pt x="313" y="128"/>
                      <a:pt x="313" y="128"/>
                    </a:cubicBezTo>
                    <a:cubicBezTo>
                      <a:pt x="291" y="118"/>
                      <a:pt x="291" y="118"/>
                      <a:pt x="291" y="118"/>
                    </a:cubicBezTo>
                    <a:cubicBezTo>
                      <a:pt x="280" y="118"/>
                      <a:pt x="280" y="118"/>
                      <a:pt x="280" y="118"/>
                    </a:cubicBezTo>
                    <a:cubicBezTo>
                      <a:pt x="270" y="128"/>
                      <a:pt x="270" y="128"/>
                      <a:pt x="270" y="128"/>
                    </a:cubicBezTo>
                    <a:cubicBezTo>
                      <a:pt x="259" y="128"/>
                      <a:pt x="259" y="128"/>
                      <a:pt x="259" y="128"/>
                    </a:cubicBezTo>
                    <a:cubicBezTo>
                      <a:pt x="249" y="118"/>
                      <a:pt x="249" y="118"/>
                      <a:pt x="249" y="118"/>
                    </a:cubicBezTo>
                    <a:cubicBezTo>
                      <a:pt x="227" y="53"/>
                      <a:pt x="227" y="53"/>
                      <a:pt x="227" y="53"/>
                    </a:cubicBezTo>
                    <a:cubicBezTo>
                      <a:pt x="216" y="53"/>
                      <a:pt x="216" y="53"/>
                      <a:pt x="216" y="53"/>
                    </a:cubicBezTo>
                    <a:cubicBezTo>
                      <a:pt x="173" y="21"/>
                      <a:pt x="173" y="21"/>
                      <a:pt x="173" y="21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65" y="150"/>
                      <a:pt x="65" y="150"/>
                      <a:pt x="65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43" y="160"/>
                      <a:pt x="43" y="160"/>
                      <a:pt x="43" y="160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2" y="181"/>
                      <a:pt x="32" y="181"/>
                      <a:pt x="32" y="181"/>
                    </a:cubicBezTo>
                    <a:cubicBezTo>
                      <a:pt x="22" y="181"/>
                      <a:pt x="22" y="181"/>
                      <a:pt x="22" y="181"/>
                    </a:cubicBezTo>
                    <a:cubicBezTo>
                      <a:pt x="22" y="192"/>
                      <a:pt x="22" y="192"/>
                      <a:pt x="22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54" y="181"/>
                      <a:pt x="54" y="181"/>
                      <a:pt x="54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203"/>
                      <a:pt x="76" y="203"/>
                      <a:pt x="76" y="203"/>
                    </a:cubicBezTo>
                    <a:cubicBezTo>
                      <a:pt x="43" y="235"/>
                      <a:pt x="43" y="235"/>
                      <a:pt x="43" y="235"/>
                    </a:cubicBezTo>
                    <a:cubicBezTo>
                      <a:pt x="43" y="267"/>
                      <a:pt x="43" y="267"/>
                      <a:pt x="43" y="267"/>
                    </a:cubicBezTo>
                    <a:cubicBezTo>
                      <a:pt x="87" y="267"/>
                      <a:pt x="87" y="267"/>
                      <a:pt x="87" y="267"/>
                    </a:cubicBezTo>
                    <a:cubicBezTo>
                      <a:pt x="98" y="278"/>
                      <a:pt x="98" y="278"/>
                      <a:pt x="98" y="278"/>
                    </a:cubicBezTo>
                    <a:cubicBezTo>
                      <a:pt x="108" y="299"/>
                      <a:pt x="108" y="299"/>
                      <a:pt x="108" y="299"/>
                    </a:cubicBezTo>
                    <a:cubicBezTo>
                      <a:pt x="65" y="310"/>
                      <a:pt x="65" y="310"/>
                      <a:pt x="65" y="310"/>
                    </a:cubicBezTo>
                    <a:cubicBezTo>
                      <a:pt x="87" y="331"/>
                      <a:pt x="87" y="331"/>
                      <a:pt x="87" y="331"/>
                    </a:cubicBezTo>
                    <a:cubicBezTo>
                      <a:pt x="98" y="353"/>
                      <a:pt x="98" y="353"/>
                      <a:pt x="98" y="353"/>
                    </a:cubicBezTo>
                    <a:cubicBezTo>
                      <a:pt x="98" y="363"/>
                      <a:pt x="98" y="363"/>
                      <a:pt x="98" y="363"/>
                    </a:cubicBezTo>
                    <a:cubicBezTo>
                      <a:pt x="87" y="363"/>
                      <a:pt x="87" y="363"/>
                      <a:pt x="87" y="363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119" y="395"/>
                      <a:pt x="119" y="395"/>
                      <a:pt x="119" y="395"/>
                    </a:cubicBezTo>
                    <a:cubicBezTo>
                      <a:pt x="140" y="417"/>
                      <a:pt x="140" y="417"/>
                      <a:pt x="140" y="417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9" y="442"/>
                      <a:pt x="161" y="443"/>
                      <a:pt x="166" y="444"/>
                    </a:cubicBezTo>
                    <a:cubicBezTo>
                      <a:pt x="166" y="444"/>
                      <a:pt x="166" y="444"/>
                      <a:pt x="167" y="444"/>
                    </a:cubicBezTo>
                    <a:cubicBezTo>
                      <a:pt x="173" y="438"/>
                      <a:pt x="173" y="438"/>
                      <a:pt x="173" y="438"/>
                    </a:cubicBezTo>
                    <a:cubicBezTo>
                      <a:pt x="173" y="447"/>
                      <a:pt x="173" y="447"/>
                      <a:pt x="173" y="447"/>
                    </a:cubicBezTo>
                    <a:cubicBezTo>
                      <a:pt x="174" y="448"/>
                      <a:pt x="175" y="448"/>
                      <a:pt x="176" y="449"/>
                    </a:cubicBezTo>
                    <a:cubicBezTo>
                      <a:pt x="176" y="449"/>
                      <a:pt x="176" y="449"/>
                      <a:pt x="180" y="444"/>
                    </a:cubicBezTo>
                    <a:cubicBezTo>
                      <a:pt x="180" y="444"/>
                      <a:pt x="180" y="444"/>
                      <a:pt x="199" y="447"/>
                    </a:cubicBezTo>
                    <a:cubicBezTo>
                      <a:pt x="199" y="447"/>
                      <a:pt x="199" y="447"/>
                      <a:pt x="212" y="446"/>
                    </a:cubicBezTo>
                    <a:cubicBezTo>
                      <a:pt x="212" y="446"/>
                      <a:pt x="212" y="446"/>
                      <a:pt x="230" y="446"/>
                    </a:cubicBezTo>
                    <a:cubicBezTo>
                      <a:pt x="230" y="446"/>
                      <a:pt x="230" y="446"/>
                      <a:pt x="240" y="443"/>
                    </a:cubicBezTo>
                    <a:cubicBezTo>
                      <a:pt x="240" y="443"/>
                      <a:pt x="240" y="443"/>
                      <a:pt x="239" y="437"/>
                    </a:cubicBezTo>
                    <a:cubicBezTo>
                      <a:pt x="239" y="437"/>
                      <a:pt x="239" y="437"/>
                      <a:pt x="237" y="431"/>
                    </a:cubicBezTo>
                    <a:cubicBezTo>
                      <a:pt x="237" y="431"/>
                      <a:pt x="237" y="431"/>
                      <a:pt x="245" y="425"/>
                    </a:cubicBezTo>
                    <a:cubicBezTo>
                      <a:pt x="245" y="425"/>
                      <a:pt x="245" y="425"/>
                      <a:pt x="255" y="417"/>
                    </a:cubicBezTo>
                    <a:cubicBezTo>
                      <a:pt x="255" y="417"/>
                      <a:pt x="255" y="417"/>
                      <a:pt x="258" y="416"/>
                    </a:cubicBezTo>
                    <a:cubicBezTo>
                      <a:pt x="258" y="416"/>
                      <a:pt x="258" y="416"/>
                      <a:pt x="258" y="421"/>
                    </a:cubicBezTo>
                    <a:cubicBezTo>
                      <a:pt x="258" y="421"/>
                      <a:pt x="258" y="421"/>
                      <a:pt x="262" y="419"/>
                    </a:cubicBezTo>
                    <a:cubicBezTo>
                      <a:pt x="262" y="419"/>
                      <a:pt x="262" y="419"/>
                      <a:pt x="266" y="418"/>
                    </a:cubicBezTo>
                    <a:cubicBezTo>
                      <a:pt x="266" y="418"/>
                      <a:pt x="266" y="418"/>
                      <a:pt x="263" y="414"/>
                    </a:cubicBezTo>
                    <a:cubicBezTo>
                      <a:pt x="263" y="414"/>
                      <a:pt x="263" y="414"/>
                      <a:pt x="267" y="412"/>
                    </a:cubicBezTo>
                    <a:cubicBezTo>
                      <a:pt x="267" y="412"/>
                      <a:pt x="267" y="412"/>
                      <a:pt x="268" y="407"/>
                    </a:cubicBezTo>
                    <a:cubicBezTo>
                      <a:pt x="268" y="407"/>
                      <a:pt x="268" y="407"/>
                      <a:pt x="264" y="405"/>
                    </a:cubicBezTo>
                    <a:cubicBezTo>
                      <a:pt x="264" y="405"/>
                      <a:pt x="264" y="405"/>
                      <a:pt x="264" y="402"/>
                    </a:cubicBezTo>
                    <a:cubicBezTo>
                      <a:pt x="264" y="402"/>
                      <a:pt x="264" y="402"/>
                      <a:pt x="267" y="399"/>
                    </a:cubicBezTo>
                    <a:cubicBezTo>
                      <a:pt x="267" y="399"/>
                      <a:pt x="267" y="399"/>
                      <a:pt x="266" y="396"/>
                    </a:cubicBezTo>
                    <a:cubicBezTo>
                      <a:pt x="266" y="396"/>
                      <a:pt x="266" y="396"/>
                      <a:pt x="258" y="394"/>
                    </a:cubicBezTo>
                    <a:cubicBezTo>
                      <a:pt x="258" y="394"/>
                      <a:pt x="258" y="394"/>
                      <a:pt x="254" y="388"/>
                    </a:cubicBezTo>
                    <a:cubicBezTo>
                      <a:pt x="254" y="388"/>
                      <a:pt x="254" y="388"/>
                      <a:pt x="256" y="385"/>
                    </a:cubicBezTo>
                    <a:cubicBezTo>
                      <a:pt x="256" y="385"/>
                      <a:pt x="256" y="385"/>
                      <a:pt x="259" y="389"/>
                    </a:cubicBezTo>
                    <a:cubicBezTo>
                      <a:pt x="259" y="389"/>
                      <a:pt x="259" y="389"/>
                      <a:pt x="262" y="387"/>
                    </a:cubicBezTo>
                    <a:cubicBezTo>
                      <a:pt x="262" y="387"/>
                      <a:pt x="262" y="387"/>
                      <a:pt x="267" y="388"/>
                    </a:cubicBezTo>
                    <a:cubicBezTo>
                      <a:pt x="267" y="388"/>
                      <a:pt x="267" y="388"/>
                      <a:pt x="271" y="385"/>
                    </a:cubicBezTo>
                    <a:cubicBezTo>
                      <a:pt x="271" y="385"/>
                      <a:pt x="271" y="385"/>
                      <a:pt x="279" y="380"/>
                    </a:cubicBezTo>
                    <a:cubicBezTo>
                      <a:pt x="279" y="380"/>
                      <a:pt x="279" y="380"/>
                      <a:pt x="282" y="378"/>
                    </a:cubicBezTo>
                    <a:cubicBezTo>
                      <a:pt x="282" y="378"/>
                      <a:pt x="282" y="378"/>
                      <a:pt x="283" y="374"/>
                    </a:cubicBezTo>
                    <a:cubicBezTo>
                      <a:pt x="283" y="374"/>
                      <a:pt x="283" y="374"/>
                      <a:pt x="288" y="372"/>
                    </a:cubicBezTo>
                    <a:cubicBezTo>
                      <a:pt x="288" y="372"/>
                      <a:pt x="288" y="372"/>
                      <a:pt x="293" y="377"/>
                    </a:cubicBezTo>
                    <a:cubicBezTo>
                      <a:pt x="293" y="377"/>
                      <a:pt x="293" y="377"/>
                      <a:pt x="297" y="384"/>
                    </a:cubicBezTo>
                    <a:cubicBezTo>
                      <a:pt x="297" y="384"/>
                      <a:pt x="297" y="384"/>
                      <a:pt x="298" y="389"/>
                    </a:cubicBezTo>
                    <a:cubicBezTo>
                      <a:pt x="298" y="389"/>
                      <a:pt x="298" y="389"/>
                      <a:pt x="298" y="392"/>
                    </a:cubicBezTo>
                    <a:cubicBezTo>
                      <a:pt x="298" y="392"/>
                      <a:pt x="298" y="392"/>
                      <a:pt x="291" y="396"/>
                    </a:cubicBezTo>
                    <a:cubicBezTo>
                      <a:pt x="291" y="396"/>
                      <a:pt x="291" y="396"/>
                      <a:pt x="292" y="399"/>
                    </a:cubicBezTo>
                    <a:cubicBezTo>
                      <a:pt x="292" y="399"/>
                      <a:pt x="292" y="399"/>
                      <a:pt x="299" y="400"/>
                    </a:cubicBezTo>
                    <a:cubicBezTo>
                      <a:pt x="299" y="400"/>
                      <a:pt x="299" y="400"/>
                      <a:pt x="303" y="404"/>
                    </a:cubicBezTo>
                    <a:cubicBezTo>
                      <a:pt x="303" y="404"/>
                      <a:pt x="303" y="404"/>
                      <a:pt x="309" y="402"/>
                    </a:cubicBezTo>
                    <a:cubicBezTo>
                      <a:pt x="309" y="402"/>
                      <a:pt x="309" y="402"/>
                      <a:pt x="314" y="404"/>
                    </a:cubicBezTo>
                    <a:cubicBezTo>
                      <a:pt x="314" y="404"/>
                      <a:pt x="314" y="404"/>
                      <a:pt x="319" y="401"/>
                    </a:cubicBezTo>
                    <a:cubicBezTo>
                      <a:pt x="319" y="401"/>
                      <a:pt x="319" y="401"/>
                      <a:pt x="321" y="404"/>
                    </a:cubicBezTo>
                    <a:cubicBezTo>
                      <a:pt x="321" y="404"/>
                      <a:pt x="321" y="404"/>
                      <a:pt x="318" y="408"/>
                    </a:cubicBezTo>
                    <a:cubicBezTo>
                      <a:pt x="318" y="408"/>
                      <a:pt x="318" y="408"/>
                      <a:pt x="324" y="407"/>
                    </a:cubicBezTo>
                    <a:cubicBezTo>
                      <a:pt x="324" y="407"/>
                      <a:pt x="324" y="407"/>
                      <a:pt x="326" y="408"/>
                    </a:cubicBezTo>
                    <a:cubicBezTo>
                      <a:pt x="326" y="408"/>
                      <a:pt x="326" y="408"/>
                      <a:pt x="324" y="425"/>
                    </a:cubicBezTo>
                    <a:cubicBezTo>
                      <a:pt x="324" y="425"/>
                      <a:pt x="324" y="425"/>
                      <a:pt x="324" y="432"/>
                    </a:cubicBezTo>
                    <a:cubicBezTo>
                      <a:pt x="324" y="432"/>
                      <a:pt x="324" y="432"/>
                      <a:pt x="328" y="433"/>
                    </a:cubicBezTo>
                    <a:cubicBezTo>
                      <a:pt x="328" y="433"/>
                      <a:pt x="328" y="433"/>
                      <a:pt x="330" y="431"/>
                    </a:cubicBezTo>
                    <a:cubicBezTo>
                      <a:pt x="330" y="431"/>
                      <a:pt x="330" y="431"/>
                      <a:pt x="331" y="428"/>
                    </a:cubicBezTo>
                    <a:cubicBezTo>
                      <a:pt x="331" y="428"/>
                      <a:pt x="331" y="428"/>
                      <a:pt x="334" y="429"/>
                    </a:cubicBezTo>
                    <a:cubicBezTo>
                      <a:pt x="334" y="429"/>
                      <a:pt x="334" y="429"/>
                      <a:pt x="336" y="433"/>
                    </a:cubicBezTo>
                    <a:cubicBezTo>
                      <a:pt x="336" y="433"/>
                      <a:pt x="336" y="433"/>
                      <a:pt x="336" y="443"/>
                    </a:cubicBezTo>
                    <a:cubicBezTo>
                      <a:pt x="336" y="443"/>
                      <a:pt x="336" y="443"/>
                      <a:pt x="335" y="448"/>
                    </a:cubicBezTo>
                    <a:cubicBezTo>
                      <a:pt x="335" y="448"/>
                      <a:pt x="335" y="448"/>
                      <a:pt x="339" y="450"/>
                    </a:cubicBezTo>
                    <a:cubicBezTo>
                      <a:pt x="339" y="450"/>
                      <a:pt x="339" y="450"/>
                      <a:pt x="344" y="450"/>
                    </a:cubicBezTo>
                    <a:cubicBezTo>
                      <a:pt x="344" y="450"/>
                      <a:pt x="344" y="450"/>
                      <a:pt x="348" y="452"/>
                    </a:cubicBezTo>
                    <a:cubicBezTo>
                      <a:pt x="348" y="452"/>
                      <a:pt x="348" y="452"/>
                      <a:pt x="353" y="456"/>
                    </a:cubicBezTo>
                    <a:cubicBezTo>
                      <a:pt x="353" y="456"/>
                      <a:pt x="353" y="456"/>
                      <a:pt x="357" y="457"/>
                    </a:cubicBezTo>
                    <a:cubicBezTo>
                      <a:pt x="357" y="457"/>
                      <a:pt x="357" y="457"/>
                      <a:pt x="356" y="467"/>
                    </a:cubicBezTo>
                    <a:cubicBezTo>
                      <a:pt x="356" y="467"/>
                      <a:pt x="356" y="467"/>
                      <a:pt x="356" y="472"/>
                    </a:cubicBezTo>
                    <a:cubicBezTo>
                      <a:pt x="356" y="472"/>
                      <a:pt x="356" y="472"/>
                      <a:pt x="352" y="473"/>
                    </a:cubicBezTo>
                    <a:cubicBezTo>
                      <a:pt x="352" y="473"/>
                      <a:pt x="352" y="473"/>
                      <a:pt x="354" y="478"/>
                    </a:cubicBezTo>
                    <a:cubicBezTo>
                      <a:pt x="354" y="478"/>
                      <a:pt x="354" y="478"/>
                      <a:pt x="351" y="482"/>
                    </a:cubicBezTo>
                    <a:cubicBezTo>
                      <a:pt x="351" y="482"/>
                      <a:pt x="351" y="482"/>
                      <a:pt x="353" y="483"/>
                    </a:cubicBezTo>
                    <a:cubicBezTo>
                      <a:pt x="353" y="483"/>
                      <a:pt x="353" y="483"/>
                      <a:pt x="356" y="482"/>
                    </a:cubicBezTo>
                    <a:cubicBezTo>
                      <a:pt x="356" y="482"/>
                      <a:pt x="356" y="482"/>
                      <a:pt x="361" y="485"/>
                    </a:cubicBezTo>
                    <a:cubicBezTo>
                      <a:pt x="361" y="485"/>
                      <a:pt x="361" y="485"/>
                      <a:pt x="364" y="483"/>
                    </a:cubicBezTo>
                    <a:cubicBezTo>
                      <a:pt x="364" y="483"/>
                      <a:pt x="364" y="483"/>
                      <a:pt x="369" y="485"/>
                    </a:cubicBezTo>
                    <a:cubicBezTo>
                      <a:pt x="369" y="485"/>
                      <a:pt x="369" y="485"/>
                      <a:pt x="372" y="485"/>
                    </a:cubicBezTo>
                    <a:cubicBezTo>
                      <a:pt x="372" y="485"/>
                      <a:pt x="372" y="485"/>
                      <a:pt x="377" y="489"/>
                    </a:cubicBezTo>
                    <a:cubicBezTo>
                      <a:pt x="377" y="489"/>
                      <a:pt x="377" y="489"/>
                      <a:pt x="381" y="492"/>
                    </a:cubicBezTo>
                    <a:cubicBezTo>
                      <a:pt x="381" y="492"/>
                      <a:pt x="381" y="492"/>
                      <a:pt x="383" y="496"/>
                    </a:cubicBezTo>
                    <a:cubicBezTo>
                      <a:pt x="383" y="496"/>
                      <a:pt x="383" y="496"/>
                      <a:pt x="385" y="499"/>
                    </a:cubicBezTo>
                    <a:cubicBezTo>
                      <a:pt x="385" y="499"/>
                      <a:pt x="385" y="499"/>
                      <a:pt x="390" y="496"/>
                    </a:cubicBezTo>
                    <a:cubicBezTo>
                      <a:pt x="390" y="496"/>
                      <a:pt x="390" y="496"/>
                      <a:pt x="394" y="494"/>
                    </a:cubicBezTo>
                    <a:cubicBezTo>
                      <a:pt x="394" y="494"/>
                      <a:pt x="394" y="494"/>
                      <a:pt x="398" y="496"/>
                    </a:cubicBezTo>
                    <a:cubicBezTo>
                      <a:pt x="398" y="496"/>
                      <a:pt x="398" y="496"/>
                      <a:pt x="399" y="501"/>
                    </a:cubicBezTo>
                    <a:cubicBezTo>
                      <a:pt x="399" y="501"/>
                      <a:pt x="399" y="501"/>
                      <a:pt x="395" y="505"/>
                    </a:cubicBezTo>
                    <a:cubicBezTo>
                      <a:pt x="395" y="505"/>
                      <a:pt x="395" y="505"/>
                      <a:pt x="395" y="509"/>
                    </a:cubicBezTo>
                    <a:cubicBezTo>
                      <a:pt x="395" y="509"/>
                      <a:pt x="395" y="509"/>
                      <a:pt x="392" y="513"/>
                    </a:cubicBezTo>
                    <a:cubicBezTo>
                      <a:pt x="392" y="513"/>
                      <a:pt x="392" y="513"/>
                      <a:pt x="392" y="516"/>
                    </a:cubicBezTo>
                    <a:cubicBezTo>
                      <a:pt x="392" y="516"/>
                      <a:pt x="392" y="516"/>
                      <a:pt x="386" y="519"/>
                    </a:cubicBezTo>
                    <a:cubicBezTo>
                      <a:pt x="386" y="519"/>
                      <a:pt x="386" y="519"/>
                      <a:pt x="384" y="528"/>
                    </a:cubicBezTo>
                    <a:cubicBezTo>
                      <a:pt x="384" y="528"/>
                      <a:pt x="384" y="528"/>
                      <a:pt x="379" y="531"/>
                    </a:cubicBezTo>
                    <a:cubicBezTo>
                      <a:pt x="379" y="531"/>
                      <a:pt x="379" y="531"/>
                      <a:pt x="376" y="535"/>
                    </a:cubicBezTo>
                    <a:cubicBezTo>
                      <a:pt x="376" y="535"/>
                      <a:pt x="376" y="535"/>
                      <a:pt x="376" y="542"/>
                    </a:cubicBezTo>
                    <a:cubicBezTo>
                      <a:pt x="432" y="535"/>
                      <a:pt x="432" y="535"/>
                      <a:pt x="432" y="535"/>
                    </a:cubicBezTo>
                    <a:cubicBezTo>
                      <a:pt x="453" y="535"/>
                      <a:pt x="453" y="535"/>
                      <a:pt x="453" y="535"/>
                    </a:cubicBezTo>
                    <a:cubicBezTo>
                      <a:pt x="453" y="492"/>
                      <a:pt x="453" y="492"/>
                      <a:pt x="453" y="492"/>
                    </a:cubicBezTo>
                    <a:cubicBezTo>
                      <a:pt x="442" y="481"/>
                      <a:pt x="442" y="481"/>
                      <a:pt x="442" y="481"/>
                    </a:cubicBezTo>
                    <a:cubicBezTo>
                      <a:pt x="442" y="470"/>
                      <a:pt x="442" y="470"/>
                      <a:pt x="442" y="470"/>
                    </a:cubicBezTo>
                    <a:cubicBezTo>
                      <a:pt x="486" y="470"/>
                      <a:pt x="486" y="470"/>
                      <a:pt x="486" y="470"/>
                    </a:cubicBezTo>
                    <a:cubicBezTo>
                      <a:pt x="496" y="460"/>
                      <a:pt x="496" y="460"/>
                      <a:pt x="496" y="460"/>
                    </a:cubicBezTo>
                    <a:cubicBezTo>
                      <a:pt x="496" y="417"/>
                      <a:pt x="496" y="417"/>
                      <a:pt x="496" y="417"/>
                    </a:cubicBezTo>
                    <a:lnTo>
                      <a:pt x="486" y="40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78" name="Freeform 200" descr="© INSCALE GmbH, 15.06.2010"/>
              <p:cNvSpPr>
                <a:spLocks noEditPoints="1"/>
              </p:cNvSpPr>
              <p:nvPr/>
            </p:nvSpPr>
            <p:spPr bwMode="gray">
              <a:xfrm>
                <a:off x="3001" y="1679"/>
                <a:ext cx="33" cy="33"/>
              </a:xfrm>
              <a:custGeom>
                <a:avLst/>
                <a:gdLst>
                  <a:gd name="T0" fmla="*/ 0 w 232"/>
                  <a:gd name="T1" fmla="*/ 0 h 237"/>
                  <a:gd name="T2" fmla="*/ 0 w 232"/>
                  <a:gd name="T3" fmla="*/ 0 h 237"/>
                  <a:gd name="T4" fmla="*/ 0 w 232"/>
                  <a:gd name="T5" fmla="*/ 0 h 237"/>
                  <a:gd name="T6" fmla="*/ 0 w 232"/>
                  <a:gd name="T7" fmla="*/ 0 h 237"/>
                  <a:gd name="T8" fmla="*/ 0 w 232"/>
                  <a:gd name="T9" fmla="*/ 0 h 237"/>
                  <a:gd name="T10" fmla="*/ 0 w 232"/>
                  <a:gd name="T11" fmla="*/ 0 h 237"/>
                  <a:gd name="T12" fmla="*/ 0 w 232"/>
                  <a:gd name="T13" fmla="*/ 0 h 237"/>
                  <a:gd name="T14" fmla="*/ 0 w 232"/>
                  <a:gd name="T15" fmla="*/ 0 h 237"/>
                  <a:gd name="T16" fmla="*/ 0 w 232"/>
                  <a:gd name="T17" fmla="*/ 0 h 237"/>
                  <a:gd name="T18" fmla="*/ 0 w 232"/>
                  <a:gd name="T19" fmla="*/ 0 h 237"/>
                  <a:gd name="T20" fmla="*/ 0 w 232"/>
                  <a:gd name="T21" fmla="*/ 0 h 237"/>
                  <a:gd name="T22" fmla="*/ 0 w 232"/>
                  <a:gd name="T23" fmla="*/ 0 h 237"/>
                  <a:gd name="T24" fmla="*/ 0 w 232"/>
                  <a:gd name="T25" fmla="*/ 0 h 237"/>
                  <a:gd name="T26" fmla="*/ 0 w 232"/>
                  <a:gd name="T27" fmla="*/ 0 h 237"/>
                  <a:gd name="T28" fmla="*/ 0 w 232"/>
                  <a:gd name="T29" fmla="*/ 0 h 237"/>
                  <a:gd name="T30" fmla="*/ 0 w 232"/>
                  <a:gd name="T31" fmla="*/ 0 h 237"/>
                  <a:gd name="T32" fmla="*/ 0 w 232"/>
                  <a:gd name="T33" fmla="*/ 0 h 237"/>
                  <a:gd name="T34" fmla="*/ 0 w 232"/>
                  <a:gd name="T35" fmla="*/ 0 h 237"/>
                  <a:gd name="T36" fmla="*/ 0 w 232"/>
                  <a:gd name="T37" fmla="*/ 0 h 237"/>
                  <a:gd name="T38" fmla="*/ 0 w 232"/>
                  <a:gd name="T39" fmla="*/ 0 h 237"/>
                  <a:gd name="T40" fmla="*/ 0 w 232"/>
                  <a:gd name="T41" fmla="*/ 0 h 237"/>
                  <a:gd name="T42" fmla="*/ 0 w 232"/>
                  <a:gd name="T43" fmla="*/ 0 h 237"/>
                  <a:gd name="T44" fmla="*/ 0 w 232"/>
                  <a:gd name="T45" fmla="*/ 0 h 237"/>
                  <a:gd name="T46" fmla="*/ 0 w 232"/>
                  <a:gd name="T47" fmla="*/ 0 h 237"/>
                  <a:gd name="T48" fmla="*/ 0 w 232"/>
                  <a:gd name="T49" fmla="*/ 0 h 237"/>
                  <a:gd name="T50" fmla="*/ 0 w 232"/>
                  <a:gd name="T51" fmla="*/ 0 h 237"/>
                  <a:gd name="T52" fmla="*/ 0 w 232"/>
                  <a:gd name="T53" fmla="*/ 0 h 237"/>
                  <a:gd name="T54" fmla="*/ 0 w 232"/>
                  <a:gd name="T55" fmla="*/ 0 h 237"/>
                  <a:gd name="T56" fmla="*/ 0 w 232"/>
                  <a:gd name="T57" fmla="*/ 0 h 237"/>
                  <a:gd name="T58" fmla="*/ 0 w 232"/>
                  <a:gd name="T59" fmla="*/ 0 h 237"/>
                  <a:gd name="T60" fmla="*/ 0 w 232"/>
                  <a:gd name="T61" fmla="*/ 0 h 237"/>
                  <a:gd name="T62" fmla="*/ 0 w 232"/>
                  <a:gd name="T63" fmla="*/ 0 h 237"/>
                  <a:gd name="T64" fmla="*/ 0 w 232"/>
                  <a:gd name="T65" fmla="*/ 0 h 237"/>
                  <a:gd name="T66" fmla="*/ 0 w 232"/>
                  <a:gd name="T67" fmla="*/ 0 h 237"/>
                  <a:gd name="T68" fmla="*/ 0 w 232"/>
                  <a:gd name="T69" fmla="*/ 0 h 237"/>
                  <a:gd name="T70" fmla="*/ 0 w 232"/>
                  <a:gd name="T71" fmla="*/ 0 h 237"/>
                  <a:gd name="T72" fmla="*/ 0 w 232"/>
                  <a:gd name="T73" fmla="*/ 0 h 237"/>
                  <a:gd name="T74" fmla="*/ 0 w 232"/>
                  <a:gd name="T75" fmla="*/ 0 h 237"/>
                  <a:gd name="T76" fmla="*/ 0 w 232"/>
                  <a:gd name="T77" fmla="*/ 0 h 237"/>
                  <a:gd name="T78" fmla="*/ 0 w 232"/>
                  <a:gd name="T79" fmla="*/ 0 h 237"/>
                  <a:gd name="T80" fmla="*/ 0 w 232"/>
                  <a:gd name="T81" fmla="*/ 0 h 237"/>
                  <a:gd name="T82" fmla="*/ 0 w 232"/>
                  <a:gd name="T83" fmla="*/ 0 h 237"/>
                  <a:gd name="T84" fmla="*/ 0 w 232"/>
                  <a:gd name="T85" fmla="*/ 0 h 237"/>
                  <a:gd name="T86" fmla="*/ 0 w 232"/>
                  <a:gd name="T87" fmla="*/ 0 h 237"/>
                  <a:gd name="T88" fmla="*/ 0 w 232"/>
                  <a:gd name="T89" fmla="*/ 0 h 237"/>
                  <a:gd name="T90" fmla="*/ 0 w 232"/>
                  <a:gd name="T91" fmla="*/ 0 h 237"/>
                  <a:gd name="T92" fmla="*/ 0 w 232"/>
                  <a:gd name="T93" fmla="*/ 0 h 237"/>
                  <a:gd name="T94" fmla="*/ 0 w 232"/>
                  <a:gd name="T95" fmla="*/ 0 h 237"/>
                  <a:gd name="T96" fmla="*/ 0 w 232"/>
                  <a:gd name="T97" fmla="*/ 0 h 237"/>
                  <a:gd name="T98" fmla="*/ 0 w 232"/>
                  <a:gd name="T99" fmla="*/ 0 h 237"/>
                  <a:gd name="T100" fmla="*/ 0 w 232"/>
                  <a:gd name="T101" fmla="*/ 0 h 237"/>
                  <a:gd name="T102" fmla="*/ 0 w 232"/>
                  <a:gd name="T103" fmla="*/ 0 h 237"/>
                  <a:gd name="T104" fmla="*/ 0 w 232"/>
                  <a:gd name="T105" fmla="*/ 0 h 237"/>
                  <a:gd name="T106" fmla="*/ 0 w 232"/>
                  <a:gd name="T107" fmla="*/ 0 h 237"/>
                  <a:gd name="T108" fmla="*/ 0 w 232"/>
                  <a:gd name="T109" fmla="*/ 0 h 237"/>
                  <a:gd name="T110" fmla="*/ 0 w 232"/>
                  <a:gd name="T111" fmla="*/ 0 h 237"/>
                  <a:gd name="T112" fmla="*/ 0 w 232"/>
                  <a:gd name="T113" fmla="*/ 0 h 2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2" h="237">
                    <a:moveTo>
                      <a:pt x="0" y="72"/>
                    </a:moveTo>
                    <a:cubicBezTo>
                      <a:pt x="1" y="72"/>
                      <a:pt x="2" y="73"/>
                      <a:pt x="6" y="75"/>
                    </a:cubicBezTo>
                    <a:cubicBezTo>
                      <a:pt x="6" y="66"/>
                      <a:pt x="6" y="66"/>
                      <a:pt x="6" y="66"/>
                    </a:cubicBezTo>
                    <a:lnTo>
                      <a:pt x="0" y="72"/>
                    </a:lnTo>
                    <a:close/>
                    <a:moveTo>
                      <a:pt x="231" y="124"/>
                    </a:moveTo>
                    <a:cubicBezTo>
                      <a:pt x="227" y="122"/>
                      <a:pt x="227" y="122"/>
                      <a:pt x="227" y="122"/>
                    </a:cubicBezTo>
                    <a:cubicBezTo>
                      <a:pt x="223" y="124"/>
                      <a:pt x="223" y="124"/>
                      <a:pt x="223" y="124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6" y="124"/>
                      <a:pt x="216" y="124"/>
                      <a:pt x="216" y="124"/>
                    </a:cubicBezTo>
                    <a:cubicBezTo>
                      <a:pt x="214" y="120"/>
                      <a:pt x="214" y="120"/>
                      <a:pt x="214" y="120"/>
                    </a:cubicBezTo>
                    <a:cubicBezTo>
                      <a:pt x="210" y="117"/>
                      <a:pt x="210" y="117"/>
                      <a:pt x="210" y="117"/>
                    </a:cubicBezTo>
                    <a:cubicBezTo>
                      <a:pt x="206" y="113"/>
                      <a:pt x="206" y="113"/>
                      <a:pt x="206" y="113"/>
                    </a:cubicBezTo>
                    <a:cubicBezTo>
                      <a:pt x="202" y="113"/>
                      <a:pt x="202" y="113"/>
                      <a:pt x="202" y="113"/>
                    </a:cubicBezTo>
                    <a:cubicBezTo>
                      <a:pt x="197" y="111"/>
                      <a:pt x="197" y="111"/>
                      <a:pt x="197" y="111"/>
                    </a:cubicBezTo>
                    <a:cubicBezTo>
                      <a:pt x="195" y="113"/>
                      <a:pt x="195" y="113"/>
                      <a:pt x="195" y="113"/>
                    </a:cubicBezTo>
                    <a:cubicBezTo>
                      <a:pt x="190" y="110"/>
                      <a:pt x="190" y="110"/>
                      <a:pt x="190" y="110"/>
                    </a:cubicBezTo>
                    <a:cubicBezTo>
                      <a:pt x="186" y="111"/>
                      <a:pt x="186" y="111"/>
                      <a:pt x="186" y="111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187" y="106"/>
                      <a:pt x="187" y="106"/>
                      <a:pt x="187" y="106"/>
                    </a:cubicBezTo>
                    <a:cubicBezTo>
                      <a:pt x="185" y="101"/>
                      <a:pt x="185" y="101"/>
                      <a:pt x="185" y="101"/>
                    </a:cubicBezTo>
                    <a:cubicBezTo>
                      <a:pt x="189" y="100"/>
                      <a:pt x="189" y="100"/>
                      <a:pt x="189" y="100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1" y="85"/>
                      <a:pt x="191" y="85"/>
                      <a:pt x="191" y="85"/>
                    </a:cubicBezTo>
                    <a:cubicBezTo>
                      <a:pt x="187" y="84"/>
                      <a:pt x="187" y="84"/>
                      <a:pt x="187" y="84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77" y="78"/>
                      <a:pt x="177" y="78"/>
                      <a:pt x="177" y="78"/>
                    </a:cubicBezTo>
                    <a:cubicBezTo>
                      <a:pt x="172" y="78"/>
                      <a:pt x="172" y="78"/>
                      <a:pt x="172" y="78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69" y="71"/>
                      <a:pt x="169" y="71"/>
                      <a:pt x="169" y="71"/>
                    </a:cubicBezTo>
                    <a:cubicBezTo>
                      <a:pt x="170" y="61"/>
                      <a:pt x="170" y="61"/>
                      <a:pt x="170" y="61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5" y="56"/>
                      <a:pt x="165" y="56"/>
                      <a:pt x="165" y="56"/>
                    </a:cubicBezTo>
                    <a:cubicBezTo>
                      <a:pt x="163" y="59"/>
                      <a:pt x="163" y="59"/>
                      <a:pt x="163" y="59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58" y="60"/>
                      <a:pt x="158" y="60"/>
                      <a:pt x="158" y="60"/>
                    </a:cubicBezTo>
                    <a:cubicBezTo>
                      <a:pt x="157" y="53"/>
                      <a:pt x="157" y="53"/>
                      <a:pt x="157" y="53"/>
                    </a:cubicBezTo>
                    <a:cubicBezTo>
                      <a:pt x="159" y="36"/>
                      <a:pt x="159" y="36"/>
                      <a:pt x="159" y="36"/>
                    </a:cubicBezTo>
                    <a:cubicBezTo>
                      <a:pt x="158" y="35"/>
                      <a:pt x="158" y="35"/>
                      <a:pt x="158" y="35"/>
                    </a:cubicBezTo>
                    <a:cubicBezTo>
                      <a:pt x="151" y="36"/>
                      <a:pt x="151" y="36"/>
                      <a:pt x="151" y="36"/>
                    </a:cubicBezTo>
                    <a:cubicBezTo>
                      <a:pt x="154" y="32"/>
                      <a:pt x="154" y="32"/>
                      <a:pt x="154" y="32"/>
                    </a:cubicBezTo>
                    <a:cubicBezTo>
                      <a:pt x="152" y="29"/>
                      <a:pt x="152" y="29"/>
                      <a:pt x="152" y="29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26" y="27"/>
                      <a:pt x="126" y="27"/>
                      <a:pt x="126" y="27"/>
                    </a:cubicBezTo>
                    <a:cubicBezTo>
                      <a:pt x="125" y="24"/>
                      <a:pt x="125" y="24"/>
                      <a:pt x="125" y="24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7"/>
                      <a:pt x="131" y="17"/>
                      <a:pt x="131" y="17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0" y="40"/>
                      <a:pt x="100" y="40"/>
                      <a:pt x="100" y="40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9" y="46"/>
                      <a:pt x="99" y="46"/>
                      <a:pt x="99" y="46"/>
                    </a:cubicBezTo>
                    <a:cubicBezTo>
                      <a:pt x="96" y="47"/>
                      <a:pt x="96" y="47"/>
                      <a:pt x="96" y="47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8" y="76"/>
                      <a:pt x="7" y="76"/>
                      <a:pt x="6" y="75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4"/>
                      <a:pt x="14" y="155"/>
                      <a:pt x="14" y="155"/>
                    </a:cubicBezTo>
                    <a:cubicBezTo>
                      <a:pt x="14" y="155"/>
                      <a:pt x="15" y="155"/>
                      <a:pt x="16" y="156"/>
                    </a:cubicBezTo>
                    <a:cubicBezTo>
                      <a:pt x="27" y="173"/>
                      <a:pt x="27" y="173"/>
                      <a:pt x="27" y="173"/>
                    </a:cubicBezTo>
                    <a:cubicBezTo>
                      <a:pt x="48" y="173"/>
                      <a:pt x="48" y="173"/>
                      <a:pt x="48" y="173"/>
                    </a:cubicBezTo>
                    <a:cubicBezTo>
                      <a:pt x="48" y="173"/>
                      <a:pt x="49" y="174"/>
                      <a:pt x="50" y="175"/>
                    </a:cubicBezTo>
                    <a:cubicBezTo>
                      <a:pt x="59" y="201"/>
                      <a:pt x="59" y="201"/>
                      <a:pt x="59" y="201"/>
                    </a:cubicBezTo>
                    <a:cubicBezTo>
                      <a:pt x="59" y="205"/>
                      <a:pt x="60" y="208"/>
                      <a:pt x="60" y="211"/>
                    </a:cubicBezTo>
                    <a:cubicBezTo>
                      <a:pt x="60" y="229"/>
                      <a:pt x="60" y="229"/>
                      <a:pt x="60" y="229"/>
                    </a:cubicBezTo>
                    <a:cubicBezTo>
                      <a:pt x="60" y="237"/>
                      <a:pt x="60" y="237"/>
                      <a:pt x="60" y="237"/>
                    </a:cubicBezTo>
                    <a:cubicBezTo>
                      <a:pt x="76" y="232"/>
                      <a:pt x="76" y="232"/>
                      <a:pt x="76" y="232"/>
                    </a:cubicBezTo>
                    <a:cubicBezTo>
                      <a:pt x="92" y="226"/>
                      <a:pt x="92" y="226"/>
                      <a:pt x="92" y="226"/>
                    </a:cubicBezTo>
                    <a:cubicBezTo>
                      <a:pt x="103" y="205"/>
                      <a:pt x="103" y="205"/>
                      <a:pt x="103" y="205"/>
                    </a:cubicBezTo>
                    <a:cubicBezTo>
                      <a:pt x="138" y="205"/>
                      <a:pt x="138" y="205"/>
                      <a:pt x="138" y="205"/>
                    </a:cubicBezTo>
                    <a:cubicBezTo>
                      <a:pt x="146" y="205"/>
                      <a:pt x="146" y="205"/>
                      <a:pt x="146" y="205"/>
                    </a:cubicBezTo>
                    <a:cubicBezTo>
                      <a:pt x="146" y="184"/>
                      <a:pt x="146" y="184"/>
                      <a:pt x="146" y="184"/>
                    </a:cubicBezTo>
                    <a:cubicBezTo>
                      <a:pt x="178" y="184"/>
                      <a:pt x="178" y="184"/>
                      <a:pt x="178" y="184"/>
                    </a:cubicBezTo>
                    <a:cubicBezTo>
                      <a:pt x="189" y="173"/>
                      <a:pt x="189" y="173"/>
                      <a:pt x="189" y="173"/>
                    </a:cubicBezTo>
                    <a:cubicBezTo>
                      <a:pt x="210" y="170"/>
                      <a:pt x="210" y="170"/>
                      <a:pt x="210" y="170"/>
                    </a:cubicBezTo>
                    <a:cubicBezTo>
                      <a:pt x="209" y="163"/>
                      <a:pt x="209" y="163"/>
                      <a:pt x="209" y="163"/>
                    </a:cubicBezTo>
                    <a:cubicBezTo>
                      <a:pt x="213" y="159"/>
                      <a:pt x="213" y="159"/>
                      <a:pt x="213" y="159"/>
                    </a:cubicBezTo>
                    <a:cubicBezTo>
                      <a:pt x="217" y="156"/>
                      <a:pt x="217" y="156"/>
                      <a:pt x="217" y="156"/>
                    </a:cubicBezTo>
                    <a:cubicBezTo>
                      <a:pt x="219" y="147"/>
                      <a:pt x="219" y="147"/>
                      <a:pt x="219" y="147"/>
                    </a:cubicBezTo>
                    <a:cubicBezTo>
                      <a:pt x="225" y="144"/>
                      <a:pt x="225" y="144"/>
                      <a:pt x="225" y="144"/>
                    </a:cubicBezTo>
                    <a:cubicBezTo>
                      <a:pt x="225" y="141"/>
                      <a:pt x="225" y="141"/>
                      <a:pt x="225" y="141"/>
                    </a:cubicBezTo>
                    <a:cubicBezTo>
                      <a:pt x="228" y="137"/>
                      <a:pt x="228" y="137"/>
                      <a:pt x="228" y="137"/>
                    </a:cubicBezTo>
                    <a:cubicBezTo>
                      <a:pt x="229" y="133"/>
                      <a:pt x="229" y="133"/>
                      <a:pt x="229" y="133"/>
                    </a:cubicBezTo>
                    <a:cubicBezTo>
                      <a:pt x="232" y="129"/>
                      <a:pt x="232" y="129"/>
                      <a:pt x="232" y="129"/>
                    </a:cubicBezTo>
                    <a:cubicBezTo>
                      <a:pt x="231" y="124"/>
                      <a:pt x="231" y="124"/>
                      <a:pt x="231" y="12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88" name="Picture 3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98" y="2821999"/>
            <a:ext cx="847980" cy="847980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69" y="1157813"/>
            <a:ext cx="436732" cy="436732"/>
          </a:xfrm>
          <a:prstGeom prst="rect">
            <a:avLst/>
          </a:prstGeom>
        </p:spPr>
      </p:pic>
      <p:pic>
        <p:nvPicPr>
          <p:cNvPr id="390" name="Picture 3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81" y="1607555"/>
            <a:ext cx="1466353" cy="396287"/>
          </a:xfrm>
          <a:prstGeom prst="rect">
            <a:avLst/>
          </a:prstGeom>
        </p:spPr>
      </p:pic>
      <p:pic>
        <p:nvPicPr>
          <p:cNvPr id="391" name="Picture 3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25" y="3206041"/>
            <a:ext cx="488452" cy="488452"/>
          </a:xfrm>
          <a:prstGeom prst="rect">
            <a:avLst/>
          </a:prstGeom>
        </p:spPr>
      </p:pic>
      <p:pic>
        <p:nvPicPr>
          <p:cNvPr id="392" name="Picture 3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57" y="1061895"/>
            <a:ext cx="855161" cy="581509"/>
          </a:xfrm>
          <a:prstGeom prst="rect">
            <a:avLst/>
          </a:prstGeom>
        </p:spPr>
      </p:pic>
      <p:pic>
        <p:nvPicPr>
          <p:cNvPr id="393" name="Picture 3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261450"/>
            <a:ext cx="1206819" cy="272741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29" y="1076788"/>
            <a:ext cx="942524" cy="466501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52" y="3926459"/>
            <a:ext cx="384043" cy="388727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95" y="2053912"/>
            <a:ext cx="1637189" cy="532789"/>
          </a:xfrm>
          <a:prstGeom prst="rect">
            <a:avLst/>
          </a:prstGeom>
        </p:spPr>
      </p:pic>
      <p:pic>
        <p:nvPicPr>
          <p:cNvPr id="397" name="Picture 3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6" y="4606061"/>
            <a:ext cx="725312" cy="51276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 rotWithShape="1">
          <a:blip r:embed="rId14"/>
          <a:srcRect l="15744" t="23735" r="40944" b="66327"/>
          <a:stretch/>
        </p:blipFill>
        <p:spPr>
          <a:xfrm>
            <a:off x="9317721" y="5696777"/>
            <a:ext cx="1207937" cy="307476"/>
          </a:xfrm>
          <a:prstGeom prst="rect">
            <a:avLst/>
          </a:prstGeom>
        </p:spPr>
      </p:pic>
      <p:pic>
        <p:nvPicPr>
          <p:cNvPr id="400" name="Picture 3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93" y="2700891"/>
            <a:ext cx="1205164" cy="202549"/>
          </a:xfrm>
          <a:prstGeom prst="rect">
            <a:avLst/>
          </a:prstGeom>
        </p:spPr>
      </p:pic>
      <p:pic>
        <p:nvPicPr>
          <p:cNvPr id="401" name="Picture 400"/>
          <p:cNvPicPr>
            <a:picLocks noChangeAspect="1"/>
          </p:cNvPicPr>
          <p:nvPr/>
        </p:nvPicPr>
        <p:blipFill rotWithShape="1">
          <a:blip r:embed="rId16"/>
          <a:srcRect l="2750" t="62067" r="86226" b="33319"/>
          <a:stretch/>
        </p:blipFill>
        <p:spPr>
          <a:xfrm>
            <a:off x="7852115" y="1272563"/>
            <a:ext cx="912239" cy="423540"/>
          </a:xfrm>
          <a:prstGeom prst="rect">
            <a:avLst/>
          </a:prstGeom>
        </p:spPr>
      </p:pic>
      <p:pic>
        <p:nvPicPr>
          <p:cNvPr id="402" name="Picture 401" descr="Image result for china mobile logo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094" y="3022551"/>
            <a:ext cx="971127" cy="71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Image result for globe telecom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841" y="3771458"/>
            <a:ext cx="968003" cy="5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02" descr="Image result for american movil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57" y="4565683"/>
            <a:ext cx="635000" cy="38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6852F85-36C2-DE48-B236-3B01D57CA3B2}"/>
              </a:ext>
            </a:extLst>
          </p:cNvPr>
          <p:cNvGrpSpPr/>
          <p:nvPr/>
        </p:nvGrpSpPr>
        <p:grpSpPr>
          <a:xfrm>
            <a:off x="369033" y="4241938"/>
            <a:ext cx="2684756" cy="323745"/>
            <a:chOff x="369033" y="4234799"/>
            <a:chExt cx="2684756" cy="323745"/>
          </a:xfrm>
        </p:grpSpPr>
        <p:sp>
          <p:nvSpPr>
            <p:cNvPr id="409" name="Rectangle 408"/>
            <p:cNvSpPr/>
            <p:nvPr/>
          </p:nvSpPr>
          <p:spPr>
            <a:xfrm>
              <a:off x="369033" y="4234799"/>
              <a:ext cx="364731" cy="32374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3807" y="4247944"/>
              <a:ext cx="2159982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Multiple RCS  launches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ED3EC9-3E27-AE40-AA34-A0D612F43B77}"/>
              </a:ext>
            </a:extLst>
          </p:cNvPr>
          <p:cNvGrpSpPr/>
          <p:nvPr/>
        </p:nvGrpSpPr>
        <p:grpSpPr>
          <a:xfrm>
            <a:off x="369033" y="5287120"/>
            <a:ext cx="2532527" cy="323745"/>
            <a:chOff x="369033" y="5280056"/>
            <a:chExt cx="2532527" cy="323745"/>
          </a:xfrm>
        </p:grpSpPr>
        <p:sp>
          <p:nvSpPr>
            <p:cNvPr id="410" name="Rectangle 409"/>
            <p:cNvSpPr/>
            <p:nvPr/>
          </p:nvSpPr>
          <p:spPr>
            <a:xfrm>
              <a:off x="369033" y="5280056"/>
              <a:ext cx="364731" cy="3237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893807" y="5293201"/>
              <a:ext cx="2007753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RCS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GB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launched</a:t>
              </a:r>
              <a:r>
                <a:rPr kumimoji="0" lang="en-GB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639DF1-163B-D44F-A0F7-631FD885F02A}"/>
              </a:ext>
            </a:extLst>
          </p:cNvPr>
          <p:cNvGrpSpPr/>
          <p:nvPr/>
        </p:nvGrpSpPr>
        <p:grpSpPr>
          <a:xfrm>
            <a:off x="369033" y="5720297"/>
            <a:ext cx="2375805" cy="502573"/>
            <a:chOff x="399943" y="5720297"/>
            <a:chExt cx="2375805" cy="502573"/>
          </a:xfrm>
        </p:grpSpPr>
        <p:sp>
          <p:nvSpPr>
            <p:cNvPr id="411" name="Rectangle 410"/>
            <p:cNvSpPr/>
            <p:nvPr/>
          </p:nvSpPr>
          <p:spPr>
            <a:xfrm>
              <a:off x="399943" y="5816742"/>
              <a:ext cx="364731" cy="32374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3" name="TextBox 412"/>
            <p:cNvSpPr txBox="1"/>
            <p:nvPr/>
          </p:nvSpPr>
          <p:spPr>
            <a:xfrm>
              <a:off x="893807" y="5720297"/>
              <a:ext cx="1881941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RCS  launch forecast for 2018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01" y="3015199"/>
            <a:ext cx="701860" cy="3690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B78A538-B587-0D40-BFB4-74CB3A3CFB2C}"/>
              </a:ext>
            </a:extLst>
          </p:cNvPr>
          <p:cNvGrpSpPr/>
          <p:nvPr/>
        </p:nvGrpSpPr>
        <p:grpSpPr>
          <a:xfrm>
            <a:off x="369033" y="4675115"/>
            <a:ext cx="2916053" cy="502573"/>
            <a:chOff x="369033" y="4642537"/>
            <a:chExt cx="2916053" cy="502573"/>
          </a:xfrm>
        </p:grpSpPr>
        <p:sp>
          <p:nvSpPr>
            <p:cNvPr id="379" name="Rectangle 378"/>
            <p:cNvSpPr/>
            <p:nvPr/>
          </p:nvSpPr>
          <p:spPr>
            <a:xfrm>
              <a:off x="369033" y="4733803"/>
              <a:ext cx="365760" cy="320040"/>
            </a:xfrm>
            <a:prstGeom prst="rect">
              <a:avLst/>
            </a:prstGeom>
            <a:solidFill>
              <a:srgbClr val="365FC7"/>
            </a:solidFill>
            <a:ln w="25400">
              <a:solidFill>
                <a:srgbClr val="365FC7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893807" y="4642537"/>
              <a:ext cx="2391279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Forecast to go from one to multiple launches in 2018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6D6A31-8E40-9A45-8EAB-F5A4CB39313F}"/>
              </a:ext>
            </a:extLst>
          </p:cNvPr>
          <p:cNvGrpSpPr/>
          <p:nvPr/>
        </p:nvGrpSpPr>
        <p:grpSpPr>
          <a:xfrm>
            <a:off x="369033" y="3726775"/>
            <a:ext cx="2684756" cy="323745"/>
            <a:chOff x="369033" y="3726775"/>
            <a:chExt cx="2684756" cy="323745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9F0249EF-7BB0-3744-B802-D30A0778CFC6}"/>
                </a:ext>
              </a:extLst>
            </p:cNvPr>
            <p:cNvSpPr/>
            <p:nvPr/>
          </p:nvSpPr>
          <p:spPr>
            <a:xfrm>
              <a:off x="369033" y="3726775"/>
              <a:ext cx="364731" cy="32374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68F9393E-EF3D-6F47-B53E-247D69518C83}"/>
                </a:ext>
              </a:extLst>
            </p:cNvPr>
            <p:cNvSpPr txBox="1"/>
            <p:nvPr/>
          </p:nvSpPr>
          <p:spPr>
            <a:xfrm>
              <a:off x="893807" y="3739920"/>
              <a:ext cx="2159982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100% Launched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9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6EBE-5405-4924-B209-BBEE07D2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User Experience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5F505-FF11-4E82-AB99-94EB1C8D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656869">
                    <a:tint val="75000"/>
                  </a:srgbClr>
                </a:solidFill>
              </a:rPr>
              <a:t>Copyright© 2017 CLX Communications AB (publ).  All rights reserved.  NDA Confidential.</a:t>
            </a:r>
            <a:endParaRPr lang="es-ES" dirty="0">
              <a:solidFill>
                <a:srgbClr val="656869">
                  <a:tint val="75000"/>
                </a:srgb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5E245-D67B-46AD-A169-53467DF4C99E}"/>
              </a:ext>
            </a:extLst>
          </p:cNvPr>
          <p:cNvSpPr txBox="1">
            <a:spLocks/>
          </p:cNvSpPr>
          <p:nvPr/>
        </p:nvSpPr>
        <p:spPr>
          <a:xfrm>
            <a:off x="448730" y="1605492"/>
            <a:ext cx="5190070" cy="478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ct val="12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3275" indent="-2857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5525" indent="-190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tabLst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43025" indent="-190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51000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-"/>
              <a:tabLst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000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RCS Business Messaging allows business and consumers to interact around branded, verified rich-content experience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Verified name of business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Conversation is Brand’s color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Messages include Brand logo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content (10MB -- 50MB)</a:t>
            </a:r>
          </a:p>
          <a:p>
            <a:pPr lvl="1" indent="-342900">
              <a:spcBef>
                <a:spcPts val="1000"/>
              </a:spcBef>
              <a:buClrTx/>
              <a:buSzPct val="120000"/>
            </a:pPr>
            <a:r>
              <a:rPr lang="en-US" sz="1800" dirty="0">
                <a:solidFill>
                  <a:srgbClr val="656869"/>
                </a:solidFill>
              </a:rPr>
              <a:t>Images, video, text, audio, vCard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Chips: reply &amp; action buttons</a:t>
            </a:r>
          </a:p>
          <a:p>
            <a:pPr marL="742950" marR="0" lvl="2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568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Suggested replies send a text back</a:t>
            </a:r>
          </a:p>
          <a:p>
            <a:pPr marL="742950" marR="0" lvl="2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5686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Action buttons invoke other apps</a:t>
            </a:r>
          </a:p>
          <a:p>
            <a:pPr marL="1003300" marR="0" lvl="3" indent="-2857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56869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56869"/>
                </a:solidFill>
                <a:effectLst/>
                <a:uLnTx/>
                <a:uFillTx/>
                <a:latin typeface="Arial" charset="0"/>
                <a:cs typeface="Arial" charset="0"/>
              </a:rPr>
              <a:t>Maps, Call, Web, Calendar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66999" y="560917"/>
            <a:ext cx="2692741" cy="5457825"/>
            <a:chOff x="7495624" y="1400174"/>
            <a:chExt cx="2692741" cy="5457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5624" y="1400174"/>
              <a:ext cx="2692741" cy="5457825"/>
            </a:xfrm>
            <a:prstGeom prst="rect">
              <a:avLst/>
            </a:prstGeom>
          </p:spPr>
        </p:pic>
        <p:pic>
          <p:nvPicPr>
            <p:cNvPr id="9" name="Picture 1" descr="age7image956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524" y="1952629"/>
              <a:ext cx="2407798" cy="4275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9893640" y="2420207"/>
            <a:ext cx="19049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Rich dynamic content</a:t>
            </a:r>
          </a:p>
          <a:p>
            <a:r>
              <a:rPr lang="en-US" sz="1400" dirty="0"/>
              <a:t>Wide width images/videos/GIFs, boarding passes, loyalty cards &amp; tickets with dynamic fields, etc.</a:t>
            </a:r>
            <a:endParaRPr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02633" y="5057976"/>
            <a:ext cx="14996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Synchronous Connection</a:t>
            </a:r>
          </a:p>
          <a:p>
            <a:pPr algn="r"/>
            <a:r>
              <a:rPr lang="en-US" sz="1400" dirty="0"/>
              <a:t>Typing indicators, delivery &amp; read receipts, etc.</a:t>
            </a:r>
            <a:endParaRPr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5171398" y="1429278"/>
            <a:ext cx="1881036" cy="804866"/>
            <a:chOff x="5171398" y="1429278"/>
            <a:chExt cx="1881036" cy="804866"/>
          </a:xfrm>
        </p:grpSpPr>
        <p:sp>
          <p:nvSpPr>
            <p:cNvPr id="3" name="TextBox 2"/>
            <p:cNvSpPr txBox="1"/>
            <p:nvPr/>
          </p:nvSpPr>
          <p:spPr>
            <a:xfrm>
              <a:off x="5171398" y="1429278"/>
              <a:ext cx="14009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Branding</a:t>
              </a:r>
            </a:p>
            <a:p>
              <a:pPr algn="r"/>
              <a:r>
                <a:rPr lang="en-US" sz="1400" dirty="0"/>
                <a:t>Company Name, Color &amp; Logo</a:t>
              </a:r>
              <a:endParaRPr sz="14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585988" y="1448328"/>
              <a:ext cx="452987" cy="476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599447" y="2214222"/>
              <a:ext cx="452987" cy="4764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607288" y="1452931"/>
              <a:ext cx="13738" cy="78121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123334" y="3519094"/>
            <a:ext cx="2849091" cy="1033504"/>
            <a:chOff x="5123334" y="3519094"/>
            <a:chExt cx="2849091" cy="1033504"/>
          </a:xfrm>
        </p:grpSpPr>
        <p:sp>
          <p:nvSpPr>
            <p:cNvPr id="10" name="TextBox 9"/>
            <p:cNvSpPr txBox="1"/>
            <p:nvPr/>
          </p:nvSpPr>
          <p:spPr>
            <a:xfrm>
              <a:off x="5123334" y="3519094"/>
              <a:ext cx="17724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Suggested Replies</a:t>
              </a:r>
            </a:p>
            <a:p>
              <a:pPr algn="r"/>
              <a:r>
                <a:rPr lang="en-US" sz="1400" dirty="0"/>
                <a:t>Tapping responds with suggested text</a:t>
              </a:r>
              <a:endParaRPr sz="1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166137" y="4533899"/>
              <a:ext cx="1806288" cy="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166137" y="4288535"/>
              <a:ext cx="0" cy="26406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508681" y="4509421"/>
            <a:ext cx="2155863" cy="1218562"/>
            <a:chOff x="9508681" y="4509421"/>
            <a:chExt cx="2155863" cy="1218562"/>
          </a:xfrm>
        </p:grpSpPr>
        <p:sp>
          <p:nvSpPr>
            <p:cNvPr id="11" name="TextBox 10"/>
            <p:cNvSpPr txBox="1"/>
            <p:nvPr/>
          </p:nvSpPr>
          <p:spPr>
            <a:xfrm>
              <a:off x="9892088" y="4743098"/>
              <a:ext cx="177245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Suggested Actions</a:t>
              </a:r>
            </a:p>
            <a:p>
              <a:r>
                <a:rPr lang="en-US" sz="1400" dirty="0"/>
                <a:t>Tapping action-enabled icon &amp; text </a:t>
              </a:r>
              <a:r>
                <a:rPr lang="en-US" sz="1400" dirty="0" err="1"/>
                <a:t>deeplinks</a:t>
              </a:r>
              <a:r>
                <a:rPr lang="en-US" sz="1400" dirty="0"/>
                <a:t> to key apps</a:t>
              </a:r>
              <a:endParaRPr sz="14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9508681" y="4533899"/>
              <a:ext cx="1254577" cy="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0757195" y="4509421"/>
              <a:ext cx="0" cy="264063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0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Bank DEMO</a:t>
            </a:r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Copyright© 2017 CLX Communications AB (publ).  All rights reserved.  </a:t>
            </a:r>
            <a:endParaRPr lang="es-ES" dirty="0"/>
          </a:p>
        </p:txBody>
      </p:sp>
      <p:pic>
        <p:nvPicPr>
          <p:cNvPr id="4" name="RCS Bank video2 9Sep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7689" y="700985"/>
            <a:ext cx="3043561" cy="5410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892300"/>
            <a:ext cx="4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Pop-Up Alerts from Default Messaging App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524472"/>
            <a:ext cx="4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Brand, color and logo frames conversation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609599" y="3156644"/>
            <a:ext cx="54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Message includes chips </a:t>
            </a:r>
            <a:r>
              <a:rPr lang="mr-IN" dirty="0"/>
              <a:t>–</a:t>
            </a:r>
            <a:r>
              <a:rPr lang="en-US" dirty="0"/>
              <a:t> suggested replies &amp; actions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609598" y="3782775"/>
            <a:ext cx="54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Selecting a </a:t>
            </a:r>
            <a:r>
              <a:rPr lang="en-US" u="sng" dirty="0"/>
              <a:t>Reply</a:t>
            </a:r>
            <a:r>
              <a:rPr lang="en-US" dirty="0"/>
              <a:t> returns a text </a:t>
            </a:r>
            <a:r>
              <a:rPr lang="mr-IN" dirty="0"/>
              <a:t>–</a:t>
            </a:r>
            <a:r>
              <a:rPr lang="en-US" dirty="0"/>
              <a:t> 2-way conversation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609598" y="4403250"/>
            <a:ext cx="54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chips follow new content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614502" y="5023725"/>
            <a:ext cx="502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Selecting an </a:t>
            </a:r>
            <a:r>
              <a:rPr lang="en-US" u="sng" dirty="0"/>
              <a:t>Action</a:t>
            </a:r>
            <a:r>
              <a:rPr lang="en-US" dirty="0"/>
              <a:t> opens another App </a:t>
            </a:r>
            <a:r>
              <a:rPr lang="mr-IN" dirty="0"/>
              <a:t>–</a:t>
            </a:r>
            <a:r>
              <a:rPr lang="en-US" dirty="0"/>
              <a:t> like Maps</a:t>
            </a:r>
            <a:endParaRPr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638800" y="3341310"/>
            <a:ext cx="1869923" cy="1584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8861" y="4624874"/>
            <a:ext cx="3145955" cy="485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4502" y="5533153"/>
            <a:ext cx="527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content also arrives in-line </a:t>
            </a:r>
            <a:r>
              <a:rPr lang="mr-IN" dirty="0"/>
              <a:t>–</a:t>
            </a:r>
            <a:r>
              <a:rPr lang="en-US" dirty="0"/>
              <a:t> allows interaction</a:t>
            </a:r>
            <a:endParaRPr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16" y="0"/>
            <a:ext cx="3383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CS Optician video 9Sep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8515" y="708818"/>
            <a:ext cx="3034665" cy="5394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Optician DEMO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Appointment Reminder</a:t>
            </a:r>
            <a:endParaRPr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Copyright© 2017 CLX Communications AB (publ).  All rights reserved.  </a:t>
            </a:r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8923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short code or long code </a:t>
            </a:r>
            <a:r>
              <a:rPr lang="mr-IN" dirty="0"/>
              <a:t>–</a:t>
            </a:r>
            <a:r>
              <a:rPr lang="en-US" dirty="0"/>
              <a:t> only company name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524472"/>
            <a:ext cx="4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Supports many types of emoticons </a:t>
            </a:r>
            <a:r>
              <a:rPr lang="mr-IN" dirty="0"/>
              <a:t>–</a:t>
            </a:r>
            <a:r>
              <a:rPr lang="en-US" dirty="0"/>
              <a:t> Wavy hand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609599" y="3156644"/>
            <a:ext cx="54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Replies have text only </a:t>
            </a:r>
            <a:r>
              <a:rPr lang="mr-IN" dirty="0"/>
              <a:t>–</a:t>
            </a:r>
            <a:r>
              <a:rPr lang="en-US" dirty="0"/>
              <a:t> Actions have icons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609598" y="3782775"/>
            <a:ext cx="54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Easy to provide list of options to choose from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609598" y="4403250"/>
            <a:ext cx="54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Dialer opens with pre-populated number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614502" y="5023725"/>
            <a:ext cx="502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return to message and select a Reply</a:t>
            </a:r>
            <a:endParaRPr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16" y="0"/>
            <a:ext cx="3383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FF2FFB-1D41-D74D-A3BC-F625AB33872B}"/>
              </a:ext>
            </a:extLst>
          </p:cNvPr>
          <p:cNvSpPr/>
          <p:nvPr/>
        </p:nvSpPr>
        <p:spPr>
          <a:xfrm>
            <a:off x="8314267" y="2767350"/>
            <a:ext cx="3539066" cy="23973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rgbClr val="0376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BF521-A250-EA45-B876-92D020D5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Profile 2.0 adds new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73D37-905F-F64D-949C-A833657B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0" y="1834092"/>
            <a:ext cx="586593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Rich Card Carousels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Verified Sender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Location Sharing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Anonymization of Users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Directory Query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2AEAE-178C-724A-9861-87AFA1D8F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Copyright© 2017 CLX Communications AB (publ).  All rights reserved.  </a:t>
            </a:r>
            <a:endParaRPr lang="es-ES" dirty="0"/>
          </a:p>
        </p:txBody>
      </p:sp>
      <p:grpSp>
        <p:nvGrpSpPr>
          <p:cNvPr id="5" name="Shape 803">
            <a:extLst>
              <a:ext uri="{FF2B5EF4-FFF2-40B4-BE49-F238E27FC236}">
                <a16:creationId xmlns:a16="http://schemas.microsoft.com/office/drawing/2014/main" id="{4725280A-2E39-5244-84C3-60BE580EF921}"/>
              </a:ext>
            </a:extLst>
          </p:cNvPr>
          <p:cNvGrpSpPr>
            <a:grpSpLocks noChangeAspect="1"/>
          </p:cNvGrpSpPr>
          <p:nvPr/>
        </p:nvGrpSpPr>
        <p:grpSpPr>
          <a:xfrm>
            <a:off x="5707117" y="991884"/>
            <a:ext cx="6667722" cy="5420030"/>
            <a:chOff x="532424" y="1146456"/>
            <a:chExt cx="4986977" cy="4421915"/>
          </a:xfrm>
        </p:grpSpPr>
        <p:grpSp>
          <p:nvGrpSpPr>
            <p:cNvPr id="6" name="Shape 804">
              <a:extLst>
                <a:ext uri="{FF2B5EF4-FFF2-40B4-BE49-F238E27FC236}">
                  <a16:creationId xmlns:a16="http://schemas.microsoft.com/office/drawing/2014/main" id="{6F59B1B2-55EA-CE40-93FB-36C2DD6379C7}"/>
                </a:ext>
              </a:extLst>
            </p:cNvPr>
            <p:cNvGrpSpPr/>
            <p:nvPr/>
          </p:nvGrpSpPr>
          <p:grpSpPr>
            <a:xfrm>
              <a:off x="532424" y="1146456"/>
              <a:ext cx="2299361" cy="4421915"/>
              <a:chOff x="4591949" y="157521"/>
              <a:chExt cx="3152400" cy="6062400"/>
            </a:xfrm>
          </p:grpSpPr>
          <p:sp>
            <p:nvSpPr>
              <p:cNvPr id="8" name="Shape 805">
                <a:extLst>
                  <a:ext uri="{FF2B5EF4-FFF2-40B4-BE49-F238E27FC236}">
                    <a16:creationId xmlns:a16="http://schemas.microsoft.com/office/drawing/2014/main" id="{DF81CDAD-8A15-F74C-8D96-E7E671993097}"/>
                  </a:ext>
                </a:extLst>
              </p:cNvPr>
              <p:cNvSpPr/>
              <p:nvPr/>
            </p:nvSpPr>
            <p:spPr>
              <a:xfrm>
                <a:off x="4591949" y="157521"/>
                <a:ext cx="3152400" cy="6062400"/>
              </a:xfrm>
              <a:prstGeom prst="roundRect">
                <a:avLst>
                  <a:gd name="adj" fmla="val 10890"/>
                </a:avLst>
              </a:prstGeom>
              <a:noFill/>
              <a:ln w="9525" cap="flat" cmpd="sng">
                <a:solidFill>
                  <a:srgbClr val="C8C8C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" name="Shape 806">
                <a:extLst>
                  <a:ext uri="{FF2B5EF4-FFF2-40B4-BE49-F238E27FC236}">
                    <a16:creationId xmlns:a16="http://schemas.microsoft.com/office/drawing/2014/main" id="{869BD928-B4B7-BD41-885D-40C9805C6E14}"/>
                  </a:ext>
                </a:extLst>
              </p:cNvPr>
              <p:cNvSpPr/>
              <p:nvPr/>
            </p:nvSpPr>
            <p:spPr>
              <a:xfrm>
                <a:off x="5573671" y="382964"/>
                <a:ext cx="1188900" cy="1200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rgbClr val="C8C8C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0" name="Shape 807">
                <a:extLst>
                  <a:ext uri="{FF2B5EF4-FFF2-40B4-BE49-F238E27FC236}">
                    <a16:creationId xmlns:a16="http://schemas.microsoft.com/office/drawing/2014/main" id="{76EAB341-7959-A44D-A24F-1D2845CDF614}"/>
                  </a:ext>
                </a:extLst>
              </p:cNvPr>
              <p:cNvSpPr/>
              <p:nvPr/>
            </p:nvSpPr>
            <p:spPr>
              <a:xfrm>
                <a:off x="5255561" y="382964"/>
                <a:ext cx="120000" cy="120000"/>
              </a:xfrm>
              <a:prstGeom prst="ellipse">
                <a:avLst/>
              </a:prstGeom>
              <a:noFill/>
              <a:ln w="9525" cap="flat" cmpd="sng">
                <a:solidFill>
                  <a:srgbClr val="C8C8C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" name="Shape 808">
                <a:extLst>
                  <a:ext uri="{FF2B5EF4-FFF2-40B4-BE49-F238E27FC236}">
                    <a16:creationId xmlns:a16="http://schemas.microsoft.com/office/drawing/2014/main" id="{AA775E56-1706-E846-A779-4A06F4A13154}"/>
                  </a:ext>
                </a:extLst>
              </p:cNvPr>
              <p:cNvSpPr/>
              <p:nvPr/>
            </p:nvSpPr>
            <p:spPr>
              <a:xfrm>
                <a:off x="4711747" y="714783"/>
                <a:ext cx="2903400" cy="5069400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pic>
          <p:nvPicPr>
            <p:cNvPr id="7" name="Shape 809">
              <a:extLst>
                <a:ext uri="{FF2B5EF4-FFF2-40B4-BE49-F238E27FC236}">
                  <a16:creationId xmlns:a16="http://schemas.microsoft.com/office/drawing/2014/main" id="{4434CEB6-2A4C-1542-93F6-9A8DA79CD57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98250" y="1513508"/>
              <a:ext cx="4921151" cy="3849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583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C79A-7818-C844-A0F2-9512A9D5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7CC9-5779-D644-A299-83396998F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/>
              <a:t>How many phones can support RCS?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What about Apple?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How will it be priced?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83B03-C24B-E943-B3DF-830867B8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Copyright© 2017 CLX Communications AB (publ).  All rights reserved.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358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X-Comms_CorporateTemplate">
  <a:themeElements>
    <a:clrScheme name="CLX">
      <a:dk1>
        <a:srgbClr val="656869"/>
      </a:dk1>
      <a:lt1>
        <a:sysClr val="window" lastClr="FFFFFF"/>
      </a:lt1>
      <a:dk2>
        <a:srgbClr val="656869"/>
      </a:dk2>
      <a:lt2>
        <a:srgbClr val="CDD0CC"/>
      </a:lt2>
      <a:accent1>
        <a:srgbClr val="0376B0"/>
      </a:accent1>
      <a:accent2>
        <a:srgbClr val="F28E1D"/>
      </a:accent2>
      <a:accent3>
        <a:srgbClr val="50C3FC"/>
      </a:accent3>
      <a:accent4>
        <a:srgbClr val="E6243C"/>
      </a:accent4>
      <a:accent5>
        <a:srgbClr val="6BB542"/>
      </a:accent5>
      <a:accent6>
        <a:srgbClr val="FAB400"/>
      </a:accent6>
      <a:hlink>
        <a:srgbClr val="0376B0"/>
      </a:hlink>
      <a:folHlink>
        <a:srgbClr val="0376B0"/>
      </a:folHlink>
    </a:clrScheme>
    <a:fontScheme name="CLX">
      <a:majorFont>
        <a:latin typeface="Gotham Medium"/>
        <a:ea typeface=""/>
        <a:cs typeface=""/>
      </a:majorFont>
      <a:minorFont>
        <a:latin typeface="Gotha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X-Comms-Boilerplate-FINAL-V1" id="{09C6AFBB-6212-184C-BA73-D7BA7A094547}" vid="{14C475CE-7AFA-AB4D-AAFA-0021EAFC9F2C}"/>
    </a:ext>
  </a:extLst>
</a:theme>
</file>

<file path=ppt/theme/theme2.xml><?xml version="1.0" encoding="utf-8"?>
<a:theme xmlns:a="http://schemas.openxmlformats.org/drawingml/2006/main" name="1_GSMA">
  <a:themeElements>
    <a:clrScheme name="GSMA Colours">
      <a:dk1>
        <a:srgbClr val="5C5C5C"/>
      </a:dk1>
      <a:lt1>
        <a:srgbClr val="FFFFFF"/>
      </a:lt1>
      <a:dk2>
        <a:srgbClr val="262626"/>
      </a:dk2>
      <a:lt2>
        <a:srgbClr val="FFFFFF"/>
      </a:lt2>
      <a:accent1>
        <a:srgbClr val="FF0000"/>
      </a:accent1>
      <a:accent2>
        <a:srgbClr val="000000"/>
      </a:accent2>
      <a:accent3>
        <a:srgbClr val="94C0BE"/>
      </a:accent3>
      <a:accent4>
        <a:srgbClr val="878787"/>
      </a:accent4>
      <a:accent5>
        <a:srgbClr val="FF0000"/>
      </a:accent5>
      <a:accent6>
        <a:srgbClr val="000000"/>
      </a:accent6>
      <a:hlink>
        <a:srgbClr val="94C0BE"/>
      </a:hlink>
      <a:folHlink>
        <a:srgbClr val="87878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DB21E4E8742641B12A744BB933AB14" ma:contentTypeVersion="9" ma:contentTypeDescription="Create a new document." ma:contentTypeScope="" ma:versionID="b5ae47d20ca5a59427a389fa0328810a">
  <xsd:schema xmlns:xsd="http://www.w3.org/2001/XMLSchema" xmlns:xs="http://www.w3.org/2001/XMLSchema" xmlns:p="http://schemas.microsoft.com/office/2006/metadata/properties" xmlns:ns2="bcc6ca7f-0170-4078-832c-8b678b799302" xmlns:ns3="5979b5d4-f5fd-41d5-8c6c-7a3e5ec059b0" targetNamespace="http://schemas.microsoft.com/office/2006/metadata/properties" ma:root="true" ma:fieldsID="2870c84fafb1249a1ffbe7f458574564" ns2:_="" ns3:_="">
    <xsd:import namespace="bcc6ca7f-0170-4078-832c-8b678b799302"/>
    <xsd:import namespace="5979b5d4-f5fd-41d5-8c6c-7a3e5ec059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ca7f-0170-4078-832c-8b678b7993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9b5d4-f5fd-41d5-8c6c-7a3e5ec05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ABDC70-E850-4CC7-B05F-BC0E8D327A3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C413FD-C483-4D36-9703-8696B45F16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E93ABD-3122-475C-86CE-85E07E5E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6ca7f-0170-4078-832c-8b678b799302"/>
    <ds:schemaRef ds:uri="5979b5d4-f5fd-41d5-8c6c-7a3e5ec059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90087</TotalTime>
  <Words>1058</Words>
  <Application>Microsoft Macintosh PowerPoint</Application>
  <PresentationFormat>Widescreen</PresentationFormat>
  <Paragraphs>182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ＭＳ Ｐゴシック</vt:lpstr>
      <vt:lpstr>Arial</vt:lpstr>
      <vt:lpstr>Bradley Hand</vt:lpstr>
      <vt:lpstr>Calibri</vt:lpstr>
      <vt:lpstr>Calibri Light</vt:lpstr>
      <vt:lpstr>Courier New</vt:lpstr>
      <vt:lpstr>Futura LT Book</vt:lpstr>
      <vt:lpstr>Gotham Book</vt:lpstr>
      <vt:lpstr>Gotham Light</vt:lpstr>
      <vt:lpstr>Gotham Medium</vt:lpstr>
      <vt:lpstr>Roboto</vt:lpstr>
      <vt:lpstr>Sketch Rockwell</vt:lpstr>
      <vt:lpstr>Times New Roman</vt:lpstr>
      <vt:lpstr>Wingdings</vt:lpstr>
      <vt:lpstr>CLX-Comms_CorporateTemplate</vt:lpstr>
      <vt:lpstr>1_GSMA</vt:lpstr>
      <vt:lpstr>Introduction to Rich Communications Services</vt:lpstr>
      <vt:lpstr>What is RCS?</vt:lpstr>
      <vt:lpstr>Google (Android) is Driving the Industry Forward </vt:lpstr>
      <vt:lpstr>RCS launch status</vt:lpstr>
      <vt:lpstr>User Experience </vt:lpstr>
      <vt:lpstr>RCS Bank DEMO</vt:lpstr>
      <vt:lpstr>RCS Optician DEMO  Appointment Reminder</vt:lpstr>
      <vt:lpstr>Universal Profile 2.0 adds new features</vt:lpstr>
      <vt:lpstr>BIG QUESTIONS</vt:lpstr>
      <vt:lpstr>Answer 1: RCS Market Deployment</vt:lpstr>
      <vt:lpstr>Answer #2: RCS IS PART OF the MESSAGES Inbox</vt:lpstr>
      <vt:lpstr>Apple’s Deployment of RCS</vt:lpstr>
      <vt:lpstr>RCS Pricing</vt:lpstr>
      <vt:lpstr>GSMA Universal Profile Commitments</vt:lpstr>
      <vt:lpstr>Handset adoption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Hanna Johannesson</dc:creator>
  <cp:keywords/>
  <dc:description/>
  <cp:lastModifiedBy>Cathy Taylor</cp:lastModifiedBy>
  <cp:revision>795</cp:revision>
  <cp:lastPrinted>2017-09-01T17:45:07Z</cp:lastPrinted>
  <dcterms:created xsi:type="dcterms:W3CDTF">2016-11-24T09:50:05Z</dcterms:created>
  <dcterms:modified xsi:type="dcterms:W3CDTF">2019-06-10T14:51:34Z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0x010100D7DB21E4E8742641B12A744BB933AB14</vt:lpwstr>
  </property>
</Properties>
</file>