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 id="2147483739" r:id="rId2"/>
  </p:sldMasterIdLst>
  <p:notesMasterIdLst>
    <p:notesMasterId r:id="rId7"/>
  </p:notesMasterIdLst>
  <p:handoutMasterIdLst>
    <p:handoutMasterId r:id="rId8"/>
  </p:handoutMasterIdLst>
  <p:sldIdLst>
    <p:sldId id="483" r:id="rId3"/>
    <p:sldId id="484" r:id="rId4"/>
    <p:sldId id="790" r:id="rId5"/>
    <p:sldId id="79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veals" id="{8CD73F70-B84C-0F46-B8E8-DF1AF7CC88C0}">
          <p14:sldIdLst>
            <p14:sldId id="483"/>
            <p14:sldId id="484"/>
            <p14:sldId id="790"/>
            <p14:sldId id="7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an Jerman" initials="KJ"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90731"/>
    <a:srgbClr val="1A3EC1"/>
    <a:srgbClr val="4B4B4B"/>
    <a:srgbClr val="1F64FF"/>
    <a:srgbClr val="54DCE1"/>
    <a:srgbClr val="0AC0C3"/>
    <a:srgbClr val="E50969"/>
    <a:srgbClr val="1B0D60"/>
    <a:srgbClr val="E3EBF8"/>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07"/>
    <p:restoredTop sz="86335"/>
  </p:normalViewPr>
  <p:slideViewPr>
    <p:cSldViewPr snapToGrid="0" snapToObjects="1">
      <p:cViewPr varScale="1">
        <p:scale>
          <a:sx n="167" d="100"/>
          <a:sy n="167" d="100"/>
        </p:scale>
        <p:origin x="904" y="168"/>
      </p:cViewPr>
      <p:guideLst>
        <p:guide orient="horz" pos="2160"/>
        <p:guide pos="3840"/>
      </p:guideLst>
    </p:cSldViewPr>
  </p:slideViewPr>
  <p:outlineViewPr>
    <p:cViewPr>
      <p:scale>
        <a:sx n="33" d="100"/>
        <a:sy n="33" d="100"/>
      </p:scale>
      <p:origin x="0" y="0"/>
    </p:cViewPr>
  </p:outlineViewPr>
  <p:notesTextViewPr>
    <p:cViewPr>
      <p:scale>
        <a:sx n="95" d="100"/>
        <a:sy n="95" d="100"/>
      </p:scale>
      <p:origin x="0" y="0"/>
    </p:cViewPr>
  </p:notesTextViewPr>
  <p:sorterViewPr>
    <p:cViewPr>
      <p:scale>
        <a:sx n="70" d="100"/>
        <a:sy n="70" d="100"/>
      </p:scale>
      <p:origin x="0" y="0"/>
    </p:cViewPr>
  </p:sorterViewPr>
  <p:notesViewPr>
    <p:cSldViewPr snapToGrid="0" snapToObjects="1">
      <p:cViewPr varScale="1">
        <p:scale>
          <a:sx n="127" d="100"/>
          <a:sy n="127" d="100"/>
        </p:scale>
        <p:origin x="273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4F5F41-F1AD-474C-9F4C-AC0E508559C1}" type="slidenum">
              <a:rPr lang="en-US" smtClean="0"/>
              <a:t>‹#›</a:t>
            </a:fld>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A1878D-A02F-684D-8095-79EF9D42FAB0}" type="datetimeFigureOut">
              <a:rPr lang="en-US" smtClean="0"/>
              <a:t>5/29/18</a:t>
            </a:fld>
            <a:endParaRPr lang="en-US"/>
          </a:p>
        </p:txBody>
      </p:sp>
    </p:spTree>
    <p:extLst>
      <p:ext uri="{BB962C8B-B14F-4D97-AF65-F5344CB8AC3E}">
        <p14:creationId xmlns:p14="http://schemas.microsoft.com/office/powerpoint/2010/main" val="470211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E761F-8052-0F44-9F66-7170F958D77F}" type="datetimeFigureOut">
              <a:rPr lang="en-US" smtClean="0"/>
              <a:t>5/29/18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BDDAE-1056-774F-8446-67921E487E02}" type="slidenum">
              <a:rPr lang="en-US" smtClean="0"/>
              <a:t>‹#›</a:t>
            </a:fld>
            <a:endParaRPr lang="en-US"/>
          </a:p>
        </p:txBody>
      </p:sp>
    </p:spTree>
    <p:extLst>
      <p:ext uri="{BB962C8B-B14F-4D97-AF65-F5344CB8AC3E}">
        <p14:creationId xmlns:p14="http://schemas.microsoft.com/office/powerpoint/2010/main" val="156444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BDDAE-1056-774F-8446-67921E487E02}" type="slidenum">
              <a:rPr lang="en-US" smtClean="0"/>
              <a:t>2</a:t>
            </a:fld>
            <a:endParaRPr lang="en-US"/>
          </a:p>
        </p:txBody>
      </p:sp>
    </p:spTree>
    <p:extLst>
      <p:ext uri="{BB962C8B-B14F-4D97-AF65-F5344CB8AC3E}">
        <p14:creationId xmlns:p14="http://schemas.microsoft.com/office/powerpoint/2010/main" val="69992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AE989-6FEC-D340-A575-A6FA790866D7}" type="slidenum">
              <a:rPr lang="en-US" smtClean="0"/>
              <a:t>3</a:t>
            </a:fld>
            <a:endParaRPr lang="en-US" dirty="0"/>
          </a:p>
        </p:txBody>
      </p:sp>
    </p:spTree>
    <p:extLst>
      <p:ext uri="{BB962C8B-B14F-4D97-AF65-F5344CB8AC3E}">
        <p14:creationId xmlns:p14="http://schemas.microsoft.com/office/powerpoint/2010/main" val="264638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AE989-6FEC-D340-A575-A6FA790866D7}" type="slidenum">
              <a:rPr lang="en-US" smtClean="0"/>
              <a:t>4</a:t>
            </a:fld>
            <a:endParaRPr lang="en-US" dirty="0"/>
          </a:p>
        </p:txBody>
      </p:sp>
    </p:spTree>
    <p:extLst>
      <p:ext uri="{BB962C8B-B14F-4D97-AF65-F5344CB8AC3E}">
        <p14:creationId xmlns:p14="http://schemas.microsoft.com/office/powerpoint/2010/main" val="2379982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Blue ">
    <p:spTree>
      <p:nvGrpSpPr>
        <p:cNvPr id="1" name=""/>
        <p:cNvGrpSpPr/>
        <p:nvPr/>
      </p:nvGrpSpPr>
      <p:grpSpPr>
        <a:xfrm>
          <a:off x="0" y="0"/>
          <a:ext cx="0" cy="0"/>
          <a:chOff x="0" y="0"/>
          <a:chExt cx="0" cy="0"/>
        </a:xfrm>
      </p:grpSpPr>
      <p:sp>
        <p:nvSpPr>
          <p:cNvPr id="3" name="Rectangle 2"/>
          <p:cNvSpPr/>
          <p:nvPr userDrawn="1"/>
        </p:nvSpPr>
        <p:spPr>
          <a:xfrm>
            <a:off x="0" y="-16042"/>
            <a:ext cx="12191999" cy="6858000"/>
          </a:xfrm>
          <a:prstGeom prst="rect">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0D60"/>
              </a:solidFill>
            </a:endParaRPr>
          </a:p>
        </p:txBody>
      </p:sp>
      <p:grpSp>
        <p:nvGrpSpPr>
          <p:cNvPr id="4" name="Group 3"/>
          <p:cNvGrpSpPr/>
          <p:nvPr userDrawn="1"/>
        </p:nvGrpSpPr>
        <p:grpSpPr>
          <a:xfrm>
            <a:off x="0" y="5722197"/>
            <a:ext cx="12191999" cy="1133856"/>
            <a:chOff x="0" y="5614621"/>
            <a:chExt cx="12191999" cy="1133857"/>
          </a:xfrm>
        </p:grpSpPr>
        <p:sp>
          <p:nvSpPr>
            <p:cNvPr id="6" name="Rectangle 5"/>
            <p:cNvSpPr/>
            <p:nvPr/>
          </p:nvSpPr>
          <p:spPr>
            <a:xfrm>
              <a:off x="0" y="5614621"/>
              <a:ext cx="12191999" cy="113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10780963" y="5999763"/>
              <a:ext cx="964535" cy="498629"/>
            </a:xfrm>
            <a:prstGeom prst="rect">
              <a:avLst/>
            </a:prstGeom>
          </p:spPr>
        </p:pic>
      </p:gr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7183900" y="1166926"/>
            <a:ext cx="4156994" cy="421154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flipH="1" flipV="1">
            <a:off x="7174119" y="535342"/>
            <a:ext cx="4166775" cy="4406747"/>
          </a:xfrm>
          <a:prstGeom prst="rect">
            <a:avLst/>
          </a:prstGeom>
        </p:spPr>
      </p:pic>
      <p:sp>
        <p:nvSpPr>
          <p:cNvPr id="5" name="Text Placeholder 4">
            <a:extLst>
              <a:ext uri="{FF2B5EF4-FFF2-40B4-BE49-F238E27FC236}">
                <a16:creationId xmlns:a16="http://schemas.microsoft.com/office/drawing/2014/main" id="{7F8EE05F-3E7A-6D40-97D6-603456BC19A5}"/>
              </a:ext>
            </a:extLst>
          </p:cNvPr>
          <p:cNvSpPr>
            <a:spLocks noGrp="1"/>
          </p:cNvSpPr>
          <p:nvPr>
            <p:ph type="body" sz="quarter" idx="13" hasCustomPrompt="1"/>
          </p:nvPr>
        </p:nvSpPr>
        <p:spPr>
          <a:xfrm>
            <a:off x="505055" y="0"/>
            <a:ext cx="5696047" cy="3181518"/>
          </a:xfrm>
          <a:prstGeom prst="rect">
            <a:avLst/>
          </a:prstGeom>
        </p:spPr>
        <p:txBody>
          <a:bodyPr anchor="b"/>
          <a:lstStyle>
            <a:lvl1pPr>
              <a:defRPr sz="4800">
                <a:solidFill>
                  <a:schemeClr val="bg1">
                    <a:lumMod val="95000"/>
                  </a:schemeClr>
                </a:solidFill>
              </a:defRPr>
            </a:lvl1pPr>
          </a:lstStyle>
          <a:p>
            <a:pPr lvl="0"/>
            <a:r>
              <a:rPr lang="en-US" dirty="0"/>
              <a:t>Cover Page One</a:t>
            </a:r>
          </a:p>
        </p:txBody>
      </p:sp>
      <p:sp>
        <p:nvSpPr>
          <p:cNvPr id="16" name="Text Placeholder 4">
            <a:extLst>
              <a:ext uri="{FF2B5EF4-FFF2-40B4-BE49-F238E27FC236}">
                <a16:creationId xmlns:a16="http://schemas.microsoft.com/office/drawing/2014/main" id="{705FD907-B0B3-F642-A89F-99CB6F2720F1}"/>
              </a:ext>
            </a:extLst>
          </p:cNvPr>
          <p:cNvSpPr>
            <a:spLocks noGrp="1"/>
          </p:cNvSpPr>
          <p:nvPr>
            <p:ph type="body" sz="quarter" idx="14" hasCustomPrompt="1"/>
          </p:nvPr>
        </p:nvSpPr>
        <p:spPr>
          <a:xfrm>
            <a:off x="505055" y="3270870"/>
            <a:ext cx="5696047" cy="2451326"/>
          </a:xfrm>
          <a:prstGeom prst="rect">
            <a:avLst/>
          </a:prstGeom>
        </p:spPr>
        <p:txBody>
          <a:bodyPr anchor="t"/>
          <a:lstStyle>
            <a:lvl1pPr>
              <a:defRPr sz="2400">
                <a:solidFill>
                  <a:schemeClr val="bg1">
                    <a:lumMod val="95000"/>
                  </a:schemeClr>
                </a:solidFill>
              </a:defRPr>
            </a:lvl1pPr>
          </a:lstStyle>
          <a:p>
            <a:pPr lvl="0"/>
            <a:r>
              <a:rPr lang="en-US" dirty="0"/>
              <a:t>Subtitle goes underneath</a:t>
            </a:r>
          </a:p>
        </p:txBody>
      </p:sp>
      <p:sp>
        <p:nvSpPr>
          <p:cNvPr id="11" name="Text Placeholder 10">
            <a:extLst>
              <a:ext uri="{FF2B5EF4-FFF2-40B4-BE49-F238E27FC236}">
                <a16:creationId xmlns:a16="http://schemas.microsoft.com/office/drawing/2014/main" id="{0CD1DCA9-D8EA-2742-AA47-E97B69896C4D}"/>
              </a:ext>
            </a:extLst>
          </p:cNvPr>
          <p:cNvSpPr>
            <a:spLocks noGrp="1"/>
          </p:cNvSpPr>
          <p:nvPr>
            <p:ph type="body" sz="quarter" idx="15" hasCustomPrompt="1"/>
          </p:nvPr>
        </p:nvSpPr>
        <p:spPr>
          <a:xfrm>
            <a:off x="505055" y="6185459"/>
            <a:ext cx="5696047" cy="672541"/>
          </a:xfrm>
          <a:prstGeom prst="rect">
            <a:avLst/>
          </a:prstGeom>
        </p:spPr>
        <p:txBody>
          <a:bodyPr/>
          <a:lstStyle>
            <a:lvl1pPr>
              <a:defRPr sz="1050" cap="all" spc="300" baseline="0"/>
            </a:lvl1pPr>
          </a:lstStyle>
          <a:p>
            <a:pPr lvl="0"/>
            <a:r>
              <a:rPr lang="en-US" dirty="0"/>
              <a:t>MONTH, 00, 2018</a:t>
            </a:r>
          </a:p>
        </p:txBody>
      </p:sp>
    </p:spTree>
    <p:extLst>
      <p:ext uri="{BB962C8B-B14F-4D97-AF65-F5344CB8AC3E}">
        <p14:creationId xmlns:p14="http://schemas.microsoft.com/office/powerpoint/2010/main" val="186454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4.58333E-6 -3.33333E-6 L 4.58333E-6 0.01065 L 4.58333E-6 -3.33333E-6 Z " pathEditMode="relative" rAng="0" ptsTypes="AAA">
                                      <p:cBhvr>
                                        <p:cTn id="6" dur="4000" fill="hold"/>
                                        <p:tgtEl>
                                          <p:spTgt spid="10"/>
                                        </p:tgtEl>
                                        <p:attrNameLst>
                                          <p:attrName>ppt_x</p:attrName>
                                          <p:attrName>ppt_y</p:attrName>
                                        </p:attrNameLst>
                                      </p:cBhvr>
                                      <p:rCtr x="0" y="532"/>
                                    </p:animMotion>
                                  </p:childTnLst>
                                </p:cTn>
                              </p:par>
                              <p:par>
                                <p:cTn id="7" presetID="0" presetClass="path" presetSubtype="0" repeatCount="indefinite" accel="50000" decel="50000" fill="hold" nodeType="withEffect">
                                  <p:stCondLst>
                                    <p:cond delay="0"/>
                                  </p:stCondLst>
                                  <p:childTnLst>
                                    <p:animMotion origin="layout" path="M -4.79167E-6 4.44444E-6 L -4.79167E-6 -0.01783 L -4.79167E-6 4.44444E-6 Z " pathEditMode="relative" rAng="0" ptsTypes="AAA">
                                      <p:cBhvr>
                                        <p:cTn id="8" dur="4000" fill="hold"/>
                                        <p:tgtEl>
                                          <p:spTgt spid="14"/>
                                        </p:tgtEl>
                                        <p:attrNameLst>
                                          <p:attrName>ppt_x</p:attrName>
                                          <p:attrName>ppt_y</p:attrName>
                                        </p:attrNameLst>
                                      </p:cBhvr>
                                      <p:rCtr x="0" y="-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ust Title - 2 column">
    <p:spTree>
      <p:nvGrpSpPr>
        <p:cNvPr id="1" name=""/>
        <p:cNvGrpSpPr/>
        <p:nvPr/>
      </p:nvGrpSpPr>
      <p:grpSpPr>
        <a:xfrm>
          <a:off x="0" y="0"/>
          <a:ext cx="0" cy="0"/>
          <a:chOff x="0" y="0"/>
          <a:chExt cx="0" cy="0"/>
        </a:xfrm>
      </p:grpSpPr>
      <p:sp>
        <p:nvSpPr>
          <p:cNvPr id="36" name="Text Placeholder 2"/>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rgbClr val="1F64FF"/>
                </a:solidFill>
              </a:rPr>
              <a:t>_</a:t>
            </a:r>
          </a:p>
        </p:txBody>
      </p:sp>
      <p:sp>
        <p:nvSpPr>
          <p:cNvPr id="38" name="Text Placeholder 11">
            <a:extLst>
              <a:ext uri="{FF2B5EF4-FFF2-40B4-BE49-F238E27FC236}">
                <a16:creationId xmlns:a16="http://schemas.microsoft.com/office/drawing/2014/main" id="{DEACD8E0-3018-6546-BD7A-CEB99DD8158E}"/>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3" name="Text Placeholder 2">
            <a:extLst>
              <a:ext uri="{FF2B5EF4-FFF2-40B4-BE49-F238E27FC236}">
                <a16:creationId xmlns:a16="http://schemas.microsoft.com/office/drawing/2014/main" id="{EEDF7627-BD11-D24B-898E-C74AC3A74319}"/>
              </a:ext>
            </a:extLst>
          </p:cNvPr>
          <p:cNvSpPr>
            <a:spLocks noGrp="1"/>
          </p:cNvSpPr>
          <p:nvPr>
            <p:ph type="body" sz="quarter" idx="21" hasCustomPrompt="1"/>
          </p:nvPr>
        </p:nvSpPr>
        <p:spPr>
          <a:xfrm>
            <a:off x="647700" y="1984575"/>
            <a:ext cx="4575941" cy="2732088"/>
          </a:xfrm>
          <a:prstGeom prst="rect">
            <a:avLst/>
          </a:prstGeom>
        </p:spPr>
        <p:txBody>
          <a:bodyPr/>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pPr lvl="0"/>
            <a:r>
              <a:rPr lang="en-US" dirty="0"/>
              <a:t>Add copy here one</a:t>
            </a:r>
          </a:p>
          <a:p>
            <a:pPr marL="171450" marR="0" lvl="0" indent="-171450" algn="l" defTabSz="914400" rtl="0" eaLnBrk="1" fontAlgn="auto" latinLnBrk="0" hangingPunct="1">
              <a:lnSpc>
                <a:spcPct val="90000"/>
              </a:lnSpc>
              <a:spcBef>
                <a:spcPts val="1000"/>
              </a:spcBef>
              <a:spcAft>
                <a:spcPts val="0"/>
              </a:spcAft>
              <a:buClrTx/>
              <a:buSzTx/>
              <a:tabLst/>
              <a:defRPr/>
            </a:pPr>
            <a:r>
              <a:rPr lang="en-US" dirty="0"/>
              <a:t>Add copy here two</a:t>
            </a:r>
          </a:p>
          <a:p>
            <a:pPr marL="171450" marR="0" lvl="0" indent="-171450" algn="l" defTabSz="914400" rtl="0" eaLnBrk="1" fontAlgn="auto" latinLnBrk="0" hangingPunct="1">
              <a:lnSpc>
                <a:spcPct val="90000"/>
              </a:lnSpc>
              <a:spcBef>
                <a:spcPts val="1000"/>
              </a:spcBef>
              <a:spcAft>
                <a:spcPts val="0"/>
              </a:spcAft>
              <a:buClrTx/>
              <a:buSzTx/>
              <a:tabLst/>
              <a:defRPr/>
            </a:pPr>
            <a:r>
              <a:rPr lang="en-US" dirty="0"/>
              <a:t>Add copy here three</a:t>
            </a:r>
          </a:p>
          <a:p>
            <a:pPr lvl="0"/>
            <a:endParaRPr lang="en-US" dirty="0"/>
          </a:p>
        </p:txBody>
      </p:sp>
      <p:sp>
        <p:nvSpPr>
          <p:cNvPr id="8" name="Text Placeholder 2">
            <a:extLst>
              <a:ext uri="{FF2B5EF4-FFF2-40B4-BE49-F238E27FC236}">
                <a16:creationId xmlns:a16="http://schemas.microsoft.com/office/drawing/2014/main" id="{0D04C252-9287-744D-92E5-DA5C75B6F10D}"/>
              </a:ext>
            </a:extLst>
          </p:cNvPr>
          <p:cNvSpPr>
            <a:spLocks noGrp="1"/>
          </p:cNvSpPr>
          <p:nvPr>
            <p:ph type="body" sz="quarter" idx="22" hasCustomPrompt="1"/>
          </p:nvPr>
        </p:nvSpPr>
        <p:spPr>
          <a:xfrm>
            <a:off x="6505631" y="1984575"/>
            <a:ext cx="4575941" cy="2732088"/>
          </a:xfrm>
          <a:prstGeom prst="rect">
            <a:avLst/>
          </a:prstGeom>
        </p:spPr>
        <p:txBody>
          <a:bodyPr/>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pPr lvl="0"/>
            <a:r>
              <a:rPr lang="en-US" dirty="0"/>
              <a:t>Add copy here one</a:t>
            </a:r>
          </a:p>
          <a:p>
            <a:pPr marL="171450" marR="0" lvl="0" indent="-171450" algn="l" defTabSz="914400" rtl="0" eaLnBrk="1" fontAlgn="auto" latinLnBrk="0" hangingPunct="1">
              <a:lnSpc>
                <a:spcPct val="90000"/>
              </a:lnSpc>
              <a:spcBef>
                <a:spcPts val="1000"/>
              </a:spcBef>
              <a:spcAft>
                <a:spcPts val="0"/>
              </a:spcAft>
              <a:buClrTx/>
              <a:buSzTx/>
              <a:tabLst/>
              <a:defRPr/>
            </a:pPr>
            <a:r>
              <a:rPr lang="en-US" dirty="0"/>
              <a:t>Add copy here two</a:t>
            </a:r>
          </a:p>
          <a:p>
            <a:pPr marL="171450" marR="0" lvl="0" indent="-171450" algn="l" defTabSz="914400" rtl="0" eaLnBrk="1" fontAlgn="auto" latinLnBrk="0" hangingPunct="1">
              <a:lnSpc>
                <a:spcPct val="90000"/>
              </a:lnSpc>
              <a:spcBef>
                <a:spcPts val="1000"/>
              </a:spcBef>
              <a:spcAft>
                <a:spcPts val="0"/>
              </a:spcAft>
              <a:buClrTx/>
              <a:buSzTx/>
              <a:tabLst/>
              <a:defRPr/>
            </a:pPr>
            <a:r>
              <a:rPr lang="en-US" dirty="0"/>
              <a:t>Add copy here three</a:t>
            </a:r>
          </a:p>
        </p:txBody>
      </p:sp>
      <p:sp>
        <p:nvSpPr>
          <p:cNvPr id="10" name="Text Placeholder 5">
            <a:extLst>
              <a:ext uri="{FF2B5EF4-FFF2-40B4-BE49-F238E27FC236}">
                <a16:creationId xmlns:a16="http://schemas.microsoft.com/office/drawing/2014/main" id="{FFEF9C89-FB46-634A-8AAD-F2F51FD15E1A}"/>
              </a:ext>
            </a:extLst>
          </p:cNvPr>
          <p:cNvSpPr>
            <a:spLocks noGrp="1"/>
          </p:cNvSpPr>
          <p:nvPr>
            <p:ph type="body" sz="quarter" idx="20" hasCustomPrompt="1"/>
          </p:nvPr>
        </p:nvSpPr>
        <p:spPr>
          <a:xfrm>
            <a:off x="647700" y="998538"/>
            <a:ext cx="10437813" cy="567503"/>
          </a:xfrm>
          <a:prstGeom prst="rect">
            <a:avLst/>
          </a:prstGeom>
        </p:spPr>
        <p:txBody>
          <a:bodyPr/>
          <a:lstStyle>
            <a:lvl1pPr>
              <a:defRPr sz="3200"/>
            </a:lvl1pPr>
          </a:lstStyle>
          <a:p>
            <a:pPr lvl="0"/>
            <a:r>
              <a:rPr lang="en-US" dirty="0"/>
              <a:t>Add Title Here</a:t>
            </a:r>
          </a:p>
        </p:txBody>
      </p:sp>
    </p:spTree>
    <p:extLst>
      <p:ext uri="{BB962C8B-B14F-4D97-AF65-F5344CB8AC3E}">
        <p14:creationId xmlns:p14="http://schemas.microsoft.com/office/powerpoint/2010/main" val="193957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Talking Point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4457701" cy="6858001"/>
          </a:xfrm>
          <a:prstGeom prst="rect">
            <a:avLst/>
          </a:prstGeom>
        </p:spPr>
      </p:pic>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flipV="1">
            <a:off x="202903" y="6348245"/>
            <a:ext cx="686098" cy="350346"/>
          </a:xfrm>
          <a:prstGeom prst="rect">
            <a:avLst/>
          </a:prstGeom>
        </p:spPr>
      </p:pic>
      <p:sp>
        <p:nvSpPr>
          <p:cNvPr id="16" name="Text Placeholder 2">
            <a:extLst>
              <a:ext uri="{FF2B5EF4-FFF2-40B4-BE49-F238E27FC236}">
                <a16:creationId xmlns:a16="http://schemas.microsoft.com/office/drawing/2014/main" id="{10529576-197B-194E-B59E-437E056D28B2}"/>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bg1"/>
                </a:solidFill>
              </a:rPr>
              <a:t>_</a:t>
            </a:r>
          </a:p>
        </p:txBody>
      </p:sp>
      <p:sp>
        <p:nvSpPr>
          <p:cNvPr id="18" name="Text Placeholder 11">
            <a:extLst>
              <a:ext uri="{FF2B5EF4-FFF2-40B4-BE49-F238E27FC236}">
                <a16:creationId xmlns:a16="http://schemas.microsoft.com/office/drawing/2014/main" id="{3BF6FC16-8B07-F646-B539-DBE568D49887}"/>
              </a:ext>
            </a:extLst>
          </p:cNvPr>
          <p:cNvSpPr>
            <a:spLocks noGrp="1"/>
          </p:cNvSpPr>
          <p:nvPr>
            <p:ph type="body" sz="quarter" idx="20" hasCustomPrompt="1"/>
          </p:nvPr>
        </p:nvSpPr>
        <p:spPr>
          <a:xfrm>
            <a:off x="202901" y="309744"/>
            <a:ext cx="4077551" cy="299855"/>
          </a:xfrm>
          <a:prstGeom prst="rect">
            <a:avLst/>
          </a:prstGeom>
        </p:spPr>
        <p:txBody>
          <a:bodyPr lIns="0"/>
          <a:lstStyle>
            <a:lvl1pPr marL="9525" indent="0" algn="l">
              <a:tabLst/>
              <a:defRPr sz="1050" cap="all" spc="300" baseline="0">
                <a:solidFill>
                  <a:schemeClr val="bg1"/>
                </a:solidFill>
              </a:defRPr>
            </a:lvl1pPr>
          </a:lstStyle>
          <a:p>
            <a:pPr lvl="0"/>
            <a:r>
              <a:rPr lang="en-US" dirty="0"/>
              <a:t>SECTION TITLE</a:t>
            </a:r>
          </a:p>
        </p:txBody>
      </p:sp>
      <p:sp>
        <p:nvSpPr>
          <p:cNvPr id="20" name="Text Placeholder 5">
            <a:extLst>
              <a:ext uri="{FF2B5EF4-FFF2-40B4-BE49-F238E27FC236}">
                <a16:creationId xmlns:a16="http://schemas.microsoft.com/office/drawing/2014/main" id="{A0A1CED8-902B-5E46-BF2F-DE82A93ABD44}"/>
              </a:ext>
            </a:extLst>
          </p:cNvPr>
          <p:cNvSpPr>
            <a:spLocks noGrp="1"/>
          </p:cNvSpPr>
          <p:nvPr>
            <p:ph type="body" sz="quarter" idx="21" hasCustomPrompt="1"/>
          </p:nvPr>
        </p:nvSpPr>
        <p:spPr>
          <a:xfrm>
            <a:off x="4999548" y="1496973"/>
            <a:ext cx="6480803" cy="512291"/>
          </a:xfrm>
          <a:prstGeom prst="rect">
            <a:avLst/>
          </a:prstGeom>
        </p:spPr>
        <p:txBody>
          <a:bodyPr/>
          <a:lstStyle>
            <a:lvl1pPr>
              <a:defRPr sz="3200"/>
            </a:lvl1pPr>
          </a:lstStyle>
          <a:p>
            <a:pPr lvl="0"/>
            <a:r>
              <a:rPr lang="en-US" dirty="0"/>
              <a:t>Three Talking Points</a:t>
            </a:r>
          </a:p>
        </p:txBody>
      </p:sp>
      <p:sp>
        <p:nvSpPr>
          <p:cNvPr id="22" name="Text Placeholder 2">
            <a:extLst>
              <a:ext uri="{FF2B5EF4-FFF2-40B4-BE49-F238E27FC236}">
                <a16:creationId xmlns:a16="http://schemas.microsoft.com/office/drawing/2014/main" id="{083A8B8B-54DE-E642-8CBA-597F1D05428E}"/>
              </a:ext>
            </a:extLst>
          </p:cNvPr>
          <p:cNvSpPr>
            <a:spLocks noGrp="1"/>
          </p:cNvSpPr>
          <p:nvPr>
            <p:ph type="body" sz="quarter" idx="27" hasCustomPrompt="1"/>
          </p:nvPr>
        </p:nvSpPr>
        <p:spPr>
          <a:xfrm>
            <a:off x="4999548" y="2343268"/>
            <a:ext cx="2136650" cy="972657"/>
          </a:xfrm>
          <a:prstGeom prst="rect">
            <a:avLst/>
          </a:prstGeom>
        </p:spPr>
        <p:txBody>
          <a:bodyPr/>
          <a:lstStyle>
            <a:lvl1pPr>
              <a:defRPr sz="6600">
                <a:solidFill>
                  <a:schemeClr val="accent1"/>
                </a:solidFill>
              </a:defRPr>
            </a:lvl1pPr>
          </a:lstStyle>
          <a:p>
            <a:pPr lvl="0"/>
            <a:r>
              <a:rPr lang="en-US" dirty="0"/>
              <a:t>01</a:t>
            </a:r>
          </a:p>
        </p:txBody>
      </p:sp>
      <p:sp>
        <p:nvSpPr>
          <p:cNvPr id="32" name="Text Placeholder 2">
            <a:extLst>
              <a:ext uri="{FF2B5EF4-FFF2-40B4-BE49-F238E27FC236}">
                <a16:creationId xmlns:a16="http://schemas.microsoft.com/office/drawing/2014/main" id="{7B780BA8-FDCA-834A-844C-7245F5350B2D}"/>
              </a:ext>
            </a:extLst>
          </p:cNvPr>
          <p:cNvSpPr>
            <a:spLocks noGrp="1"/>
          </p:cNvSpPr>
          <p:nvPr>
            <p:ph type="body" sz="quarter" idx="28" hasCustomPrompt="1"/>
          </p:nvPr>
        </p:nvSpPr>
        <p:spPr>
          <a:xfrm>
            <a:off x="4999548" y="3355680"/>
            <a:ext cx="2136650" cy="740597"/>
          </a:xfrm>
          <a:prstGeom prst="rect">
            <a:avLst/>
          </a:prstGeom>
        </p:spPr>
        <p:txBody>
          <a:bodyPr/>
          <a:lstStyle>
            <a:lvl1pPr>
              <a:lnSpc>
                <a:spcPct val="100000"/>
              </a:lnSpc>
              <a:spcBef>
                <a:spcPts val="0"/>
              </a:spcBef>
              <a:defRPr sz="1400" cap="all" spc="100" baseline="0">
                <a:solidFill>
                  <a:schemeClr val="accent1"/>
                </a:solidFill>
              </a:defRPr>
            </a:lvl1pPr>
          </a:lstStyle>
          <a:p>
            <a:pPr lvl="0"/>
            <a:r>
              <a:rPr lang="en-US" dirty="0"/>
              <a:t>Talking point number one</a:t>
            </a:r>
          </a:p>
        </p:txBody>
      </p:sp>
      <p:sp>
        <p:nvSpPr>
          <p:cNvPr id="33" name="Text Placeholder 2">
            <a:extLst>
              <a:ext uri="{FF2B5EF4-FFF2-40B4-BE49-F238E27FC236}">
                <a16:creationId xmlns:a16="http://schemas.microsoft.com/office/drawing/2014/main" id="{E9FC3EB3-7930-D14D-A192-AA799921593A}"/>
              </a:ext>
            </a:extLst>
          </p:cNvPr>
          <p:cNvSpPr>
            <a:spLocks noGrp="1"/>
          </p:cNvSpPr>
          <p:nvPr>
            <p:ph type="body" sz="quarter" idx="30" hasCustomPrompt="1"/>
          </p:nvPr>
        </p:nvSpPr>
        <p:spPr>
          <a:xfrm>
            <a:off x="4999548" y="4136034"/>
            <a:ext cx="2139211" cy="531545"/>
          </a:xfrm>
          <a:prstGeom prst="rect">
            <a:avLst/>
          </a:prstGeom>
        </p:spPr>
        <p:txBody>
          <a:bodyPr/>
          <a:lstStyle>
            <a:lvl1pPr>
              <a:defRPr sz="1400"/>
            </a:lvl1pPr>
          </a:lstStyle>
          <a:p>
            <a:pPr lvl="0"/>
            <a:r>
              <a:rPr lang="en-US" dirty="0"/>
              <a:t>Add copy here</a:t>
            </a:r>
          </a:p>
        </p:txBody>
      </p:sp>
      <p:sp>
        <p:nvSpPr>
          <p:cNvPr id="34" name="Text Placeholder 2">
            <a:extLst>
              <a:ext uri="{FF2B5EF4-FFF2-40B4-BE49-F238E27FC236}">
                <a16:creationId xmlns:a16="http://schemas.microsoft.com/office/drawing/2014/main" id="{B1ADC3EB-A2A7-544C-9F20-686BAC08A329}"/>
              </a:ext>
            </a:extLst>
          </p:cNvPr>
          <p:cNvSpPr>
            <a:spLocks noGrp="1"/>
          </p:cNvSpPr>
          <p:nvPr>
            <p:ph type="body" sz="quarter" idx="31" hasCustomPrompt="1"/>
          </p:nvPr>
        </p:nvSpPr>
        <p:spPr>
          <a:xfrm>
            <a:off x="7172905" y="2343268"/>
            <a:ext cx="2136650" cy="972657"/>
          </a:xfrm>
          <a:prstGeom prst="rect">
            <a:avLst/>
          </a:prstGeom>
        </p:spPr>
        <p:txBody>
          <a:bodyPr/>
          <a:lstStyle>
            <a:lvl1pPr>
              <a:defRPr sz="6600">
                <a:solidFill>
                  <a:schemeClr val="accent1"/>
                </a:solidFill>
              </a:defRPr>
            </a:lvl1pPr>
          </a:lstStyle>
          <a:p>
            <a:pPr lvl="0"/>
            <a:r>
              <a:rPr lang="en-US" dirty="0"/>
              <a:t>02</a:t>
            </a:r>
          </a:p>
        </p:txBody>
      </p:sp>
      <p:sp>
        <p:nvSpPr>
          <p:cNvPr id="35" name="Text Placeholder 2">
            <a:extLst>
              <a:ext uri="{FF2B5EF4-FFF2-40B4-BE49-F238E27FC236}">
                <a16:creationId xmlns:a16="http://schemas.microsoft.com/office/drawing/2014/main" id="{E0B0CCA2-E19F-B24D-97BA-9F8DC95DC869}"/>
              </a:ext>
            </a:extLst>
          </p:cNvPr>
          <p:cNvSpPr>
            <a:spLocks noGrp="1"/>
          </p:cNvSpPr>
          <p:nvPr>
            <p:ph type="body" sz="quarter" idx="32" hasCustomPrompt="1"/>
          </p:nvPr>
        </p:nvSpPr>
        <p:spPr>
          <a:xfrm>
            <a:off x="7172905" y="3355680"/>
            <a:ext cx="2136650" cy="740597"/>
          </a:xfrm>
          <a:prstGeom prst="rect">
            <a:avLst/>
          </a:prstGeom>
        </p:spPr>
        <p:txBody>
          <a:bodyPr/>
          <a:lstStyle>
            <a:lvl1pPr>
              <a:lnSpc>
                <a:spcPct val="100000"/>
              </a:lnSpc>
              <a:spcBef>
                <a:spcPts val="0"/>
              </a:spcBef>
              <a:defRPr sz="1400" cap="all" spc="100" baseline="0">
                <a:solidFill>
                  <a:schemeClr val="accent1"/>
                </a:solidFill>
              </a:defRPr>
            </a:lvl1pPr>
          </a:lstStyle>
          <a:p>
            <a:pPr lvl="0"/>
            <a:r>
              <a:rPr lang="en-US" dirty="0"/>
              <a:t>Talking point number two</a:t>
            </a:r>
          </a:p>
        </p:txBody>
      </p:sp>
      <p:sp>
        <p:nvSpPr>
          <p:cNvPr id="36" name="Text Placeholder 2">
            <a:extLst>
              <a:ext uri="{FF2B5EF4-FFF2-40B4-BE49-F238E27FC236}">
                <a16:creationId xmlns:a16="http://schemas.microsoft.com/office/drawing/2014/main" id="{D6CCDAED-8710-C64E-933F-C44818893FF0}"/>
              </a:ext>
            </a:extLst>
          </p:cNvPr>
          <p:cNvSpPr>
            <a:spLocks noGrp="1"/>
          </p:cNvSpPr>
          <p:nvPr>
            <p:ph type="body" sz="quarter" idx="33" hasCustomPrompt="1"/>
          </p:nvPr>
        </p:nvSpPr>
        <p:spPr>
          <a:xfrm>
            <a:off x="7172905" y="4136034"/>
            <a:ext cx="2139211" cy="531545"/>
          </a:xfrm>
          <a:prstGeom prst="rect">
            <a:avLst/>
          </a:prstGeom>
        </p:spPr>
        <p:txBody>
          <a:bodyPr/>
          <a:lstStyle>
            <a:lvl1pPr>
              <a:defRPr sz="1400"/>
            </a:lvl1pPr>
          </a:lstStyle>
          <a:p>
            <a:pPr lvl="0"/>
            <a:r>
              <a:rPr lang="en-US" dirty="0"/>
              <a:t>Add copy here</a:t>
            </a:r>
          </a:p>
        </p:txBody>
      </p:sp>
      <p:sp>
        <p:nvSpPr>
          <p:cNvPr id="37" name="Text Placeholder 2">
            <a:extLst>
              <a:ext uri="{FF2B5EF4-FFF2-40B4-BE49-F238E27FC236}">
                <a16:creationId xmlns:a16="http://schemas.microsoft.com/office/drawing/2014/main" id="{77257E2F-E61F-064F-8E3E-323F68A1B877}"/>
              </a:ext>
            </a:extLst>
          </p:cNvPr>
          <p:cNvSpPr>
            <a:spLocks noGrp="1"/>
          </p:cNvSpPr>
          <p:nvPr>
            <p:ph type="body" sz="quarter" idx="34" hasCustomPrompt="1"/>
          </p:nvPr>
        </p:nvSpPr>
        <p:spPr>
          <a:xfrm>
            <a:off x="9343701" y="2343268"/>
            <a:ext cx="2136650" cy="972657"/>
          </a:xfrm>
          <a:prstGeom prst="rect">
            <a:avLst/>
          </a:prstGeom>
        </p:spPr>
        <p:txBody>
          <a:bodyPr/>
          <a:lstStyle>
            <a:lvl1pPr>
              <a:defRPr sz="6600">
                <a:solidFill>
                  <a:schemeClr val="accent1"/>
                </a:solidFill>
              </a:defRPr>
            </a:lvl1pPr>
          </a:lstStyle>
          <a:p>
            <a:pPr lvl="0"/>
            <a:r>
              <a:rPr lang="en-US" dirty="0"/>
              <a:t>03</a:t>
            </a:r>
          </a:p>
        </p:txBody>
      </p:sp>
      <p:sp>
        <p:nvSpPr>
          <p:cNvPr id="38" name="Text Placeholder 2">
            <a:extLst>
              <a:ext uri="{FF2B5EF4-FFF2-40B4-BE49-F238E27FC236}">
                <a16:creationId xmlns:a16="http://schemas.microsoft.com/office/drawing/2014/main" id="{9DDD6BAD-A527-2149-B7CA-38C71CD4306D}"/>
              </a:ext>
            </a:extLst>
          </p:cNvPr>
          <p:cNvSpPr>
            <a:spLocks noGrp="1"/>
          </p:cNvSpPr>
          <p:nvPr>
            <p:ph type="body" sz="quarter" idx="35" hasCustomPrompt="1"/>
          </p:nvPr>
        </p:nvSpPr>
        <p:spPr>
          <a:xfrm>
            <a:off x="9343701" y="3355680"/>
            <a:ext cx="2136650" cy="740597"/>
          </a:xfrm>
          <a:prstGeom prst="rect">
            <a:avLst/>
          </a:prstGeom>
        </p:spPr>
        <p:txBody>
          <a:bodyPr/>
          <a:lstStyle>
            <a:lvl1pPr>
              <a:lnSpc>
                <a:spcPct val="100000"/>
              </a:lnSpc>
              <a:spcBef>
                <a:spcPts val="0"/>
              </a:spcBef>
              <a:defRPr sz="1400" cap="all" spc="100" baseline="0">
                <a:solidFill>
                  <a:schemeClr val="accent1"/>
                </a:solidFill>
              </a:defRPr>
            </a:lvl1pPr>
          </a:lstStyle>
          <a:p>
            <a:pPr lvl="0"/>
            <a:r>
              <a:rPr lang="en-US" dirty="0"/>
              <a:t>Talking point number three</a:t>
            </a:r>
          </a:p>
        </p:txBody>
      </p:sp>
      <p:sp>
        <p:nvSpPr>
          <p:cNvPr id="39" name="Text Placeholder 2">
            <a:extLst>
              <a:ext uri="{FF2B5EF4-FFF2-40B4-BE49-F238E27FC236}">
                <a16:creationId xmlns:a16="http://schemas.microsoft.com/office/drawing/2014/main" id="{F04939C5-BD89-D645-95B6-DA13A13E9EA0}"/>
              </a:ext>
            </a:extLst>
          </p:cNvPr>
          <p:cNvSpPr>
            <a:spLocks noGrp="1"/>
          </p:cNvSpPr>
          <p:nvPr>
            <p:ph type="body" sz="quarter" idx="36" hasCustomPrompt="1"/>
          </p:nvPr>
        </p:nvSpPr>
        <p:spPr>
          <a:xfrm>
            <a:off x="9343701" y="4136034"/>
            <a:ext cx="2139211" cy="531545"/>
          </a:xfrm>
          <a:prstGeom prst="rect">
            <a:avLst/>
          </a:prstGeom>
        </p:spPr>
        <p:txBody>
          <a:bodyPr/>
          <a:lstStyle>
            <a:lvl1pPr>
              <a:defRPr sz="1400"/>
            </a:lvl1pPr>
          </a:lstStyle>
          <a:p>
            <a:pPr lvl="0"/>
            <a:r>
              <a:rPr lang="en-US" dirty="0"/>
              <a:t>Add copy here</a:t>
            </a:r>
          </a:p>
        </p:txBody>
      </p:sp>
    </p:spTree>
    <p:extLst>
      <p:ext uri="{BB962C8B-B14F-4D97-AF65-F5344CB8AC3E}">
        <p14:creationId xmlns:p14="http://schemas.microsoft.com/office/powerpoint/2010/main" val="256686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Talking Poi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8D9DC8-5798-0E43-981A-2174AD510928}"/>
              </a:ext>
            </a:extLst>
          </p:cNvPr>
          <p:cNvSpPr/>
          <p:nvPr userDrawn="1"/>
        </p:nvSpPr>
        <p:spPr>
          <a:xfrm>
            <a:off x="1" y="0"/>
            <a:ext cx="517061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grpSp>
        <p:nvGrpSpPr>
          <p:cNvPr id="5" name="Group 4">
            <a:extLst>
              <a:ext uri="{FF2B5EF4-FFF2-40B4-BE49-F238E27FC236}">
                <a16:creationId xmlns:a16="http://schemas.microsoft.com/office/drawing/2014/main" id="{9E17B2E4-C74A-5C43-86F3-7F1F304F7861}"/>
              </a:ext>
            </a:extLst>
          </p:cNvPr>
          <p:cNvGrpSpPr/>
          <p:nvPr userDrawn="1"/>
        </p:nvGrpSpPr>
        <p:grpSpPr>
          <a:xfrm>
            <a:off x="5747101" y="2235808"/>
            <a:ext cx="497310" cy="497312"/>
            <a:chOff x="5832828" y="1916722"/>
            <a:chExt cx="497310" cy="497312"/>
          </a:xfrm>
        </p:grpSpPr>
        <p:sp>
          <p:nvSpPr>
            <p:cNvPr id="7" name="Teardrop 6">
              <a:extLst>
                <a:ext uri="{FF2B5EF4-FFF2-40B4-BE49-F238E27FC236}">
                  <a16:creationId xmlns:a16="http://schemas.microsoft.com/office/drawing/2014/main" id="{1DB0052B-3768-1B41-93D4-6F1B39000340}"/>
                </a:ext>
              </a:extLst>
            </p:cNvPr>
            <p:cNvSpPr/>
            <p:nvPr/>
          </p:nvSpPr>
          <p:spPr>
            <a:xfrm rot="10800000">
              <a:off x="5832828" y="1916722"/>
              <a:ext cx="497310" cy="497312"/>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E307868-A844-D445-97F8-8A96534E264A}"/>
                </a:ext>
              </a:extLst>
            </p:cNvPr>
            <p:cNvSpPr txBox="1"/>
            <p:nvPr/>
          </p:nvSpPr>
          <p:spPr>
            <a:xfrm>
              <a:off x="5832828" y="1996101"/>
              <a:ext cx="497310" cy="338554"/>
            </a:xfrm>
            <a:prstGeom prst="rect">
              <a:avLst/>
            </a:prstGeom>
            <a:noFill/>
          </p:spPr>
          <p:txBody>
            <a:bodyPr wrap="square" rtlCol="0" anchor="ctr" anchorCtr="0">
              <a:spAutoFit/>
            </a:bodyPr>
            <a:lstStyle/>
            <a:p>
              <a:pPr algn="ctr"/>
              <a:r>
                <a:rPr lang="en-US" sz="1600" dirty="0">
                  <a:solidFill>
                    <a:schemeClr val="bg1"/>
                  </a:solidFill>
                  <a:latin typeface="Arial" charset="0"/>
                  <a:ea typeface="Arial" charset="0"/>
                  <a:cs typeface="Arial" charset="0"/>
                </a:rPr>
                <a:t>1</a:t>
              </a:r>
            </a:p>
          </p:txBody>
        </p:sp>
      </p:grpSp>
      <p:sp>
        <p:nvSpPr>
          <p:cNvPr id="16" name="Text Placeholder 2">
            <a:extLst>
              <a:ext uri="{FF2B5EF4-FFF2-40B4-BE49-F238E27FC236}">
                <a16:creationId xmlns:a16="http://schemas.microsoft.com/office/drawing/2014/main" id="{94C53AB6-38F7-5648-8664-8DA428910FA2}"/>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rgbClr val="1F64FF"/>
                </a:solidFill>
              </a:rPr>
              <a:t>_</a:t>
            </a:r>
          </a:p>
        </p:txBody>
      </p:sp>
      <p:sp>
        <p:nvSpPr>
          <p:cNvPr id="17" name="Text Placeholder 11">
            <a:extLst>
              <a:ext uri="{FF2B5EF4-FFF2-40B4-BE49-F238E27FC236}">
                <a16:creationId xmlns:a16="http://schemas.microsoft.com/office/drawing/2014/main" id="{569695F4-BD35-AC40-BE0F-D9F8AC4E5CD9}"/>
              </a:ext>
            </a:extLst>
          </p:cNvPr>
          <p:cNvSpPr>
            <a:spLocks noGrp="1"/>
          </p:cNvSpPr>
          <p:nvPr>
            <p:ph type="body" sz="quarter" idx="19" hasCustomPrompt="1"/>
          </p:nvPr>
        </p:nvSpPr>
        <p:spPr>
          <a:xfrm>
            <a:off x="202902" y="309745"/>
            <a:ext cx="4852730" cy="256925"/>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pic>
        <p:nvPicPr>
          <p:cNvPr id="20" name="Picture 19">
            <a:extLst>
              <a:ext uri="{FF2B5EF4-FFF2-40B4-BE49-F238E27FC236}">
                <a16:creationId xmlns:a16="http://schemas.microsoft.com/office/drawing/2014/main" id="{666C44DE-5097-0D47-8612-97C8F9632E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48" y="1425928"/>
            <a:ext cx="2517206" cy="4965599"/>
          </a:xfrm>
          <a:prstGeom prst="rect">
            <a:avLst/>
          </a:prstGeom>
          <a:effectLst>
            <a:outerShdw blurRad="203200" dist="76200" dir="2700000" algn="tl" rotWithShape="0">
              <a:prstClr val="black">
                <a:alpha val="15000"/>
              </a:prstClr>
            </a:outerShdw>
          </a:effectLst>
        </p:spPr>
      </p:pic>
      <p:sp>
        <p:nvSpPr>
          <p:cNvPr id="21" name="Picture Placeholder 4">
            <a:extLst>
              <a:ext uri="{FF2B5EF4-FFF2-40B4-BE49-F238E27FC236}">
                <a16:creationId xmlns:a16="http://schemas.microsoft.com/office/drawing/2014/main" id="{0FA2007A-A445-6242-BA8C-4C33B7817C74}"/>
              </a:ext>
            </a:extLst>
          </p:cNvPr>
          <p:cNvSpPr>
            <a:spLocks noGrp="1"/>
          </p:cNvSpPr>
          <p:nvPr>
            <p:ph type="pic" sz="quarter" idx="14"/>
          </p:nvPr>
        </p:nvSpPr>
        <p:spPr>
          <a:xfrm>
            <a:off x="245697" y="1992598"/>
            <a:ext cx="2140034" cy="3815774"/>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24" name="Picture 23">
            <a:extLst>
              <a:ext uri="{FF2B5EF4-FFF2-40B4-BE49-F238E27FC236}">
                <a16:creationId xmlns:a16="http://schemas.microsoft.com/office/drawing/2014/main" id="{49C5DB6F-B637-0C49-A1D9-8480B38BC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0649" y="885015"/>
            <a:ext cx="2517206" cy="4965599"/>
          </a:xfrm>
          <a:prstGeom prst="rect">
            <a:avLst/>
          </a:prstGeom>
          <a:effectLst>
            <a:outerShdw blurRad="203200" dist="76200" dir="2700000" algn="tl" rotWithShape="0">
              <a:prstClr val="black">
                <a:alpha val="15000"/>
              </a:prstClr>
            </a:outerShdw>
          </a:effectLst>
        </p:spPr>
      </p:pic>
      <p:sp>
        <p:nvSpPr>
          <p:cNvPr id="25" name="Picture Placeholder 4">
            <a:extLst>
              <a:ext uri="{FF2B5EF4-FFF2-40B4-BE49-F238E27FC236}">
                <a16:creationId xmlns:a16="http://schemas.microsoft.com/office/drawing/2014/main" id="{3D165771-FC7D-044B-B960-3F282EAF9483}"/>
              </a:ext>
            </a:extLst>
          </p:cNvPr>
          <p:cNvSpPr>
            <a:spLocks noGrp="1"/>
          </p:cNvSpPr>
          <p:nvPr>
            <p:ph type="pic" sz="quarter" idx="20"/>
          </p:nvPr>
        </p:nvSpPr>
        <p:spPr>
          <a:xfrm>
            <a:off x="2744198" y="1451685"/>
            <a:ext cx="2140034" cy="3815774"/>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27" name="Text Placeholder 5">
            <a:extLst>
              <a:ext uri="{FF2B5EF4-FFF2-40B4-BE49-F238E27FC236}">
                <a16:creationId xmlns:a16="http://schemas.microsoft.com/office/drawing/2014/main" id="{D55745BF-48BB-504C-BD4A-A314A2E3CF06}"/>
              </a:ext>
            </a:extLst>
          </p:cNvPr>
          <p:cNvSpPr>
            <a:spLocks noGrp="1"/>
          </p:cNvSpPr>
          <p:nvPr>
            <p:ph type="body" sz="quarter" idx="21" hasCustomPrompt="1"/>
          </p:nvPr>
        </p:nvSpPr>
        <p:spPr>
          <a:xfrm>
            <a:off x="5628119" y="1268406"/>
            <a:ext cx="6091260" cy="512291"/>
          </a:xfrm>
          <a:prstGeom prst="rect">
            <a:avLst/>
          </a:prstGeom>
        </p:spPr>
        <p:txBody>
          <a:bodyPr lIns="0"/>
          <a:lstStyle>
            <a:lvl1pPr>
              <a:defRPr sz="3200"/>
            </a:lvl1pPr>
          </a:lstStyle>
          <a:p>
            <a:pPr lvl="0"/>
            <a:r>
              <a:rPr lang="en-US" dirty="0"/>
              <a:t>Four Talking Points</a:t>
            </a:r>
          </a:p>
        </p:txBody>
      </p:sp>
      <p:sp>
        <p:nvSpPr>
          <p:cNvPr id="28" name="Text Placeholder 2">
            <a:extLst>
              <a:ext uri="{FF2B5EF4-FFF2-40B4-BE49-F238E27FC236}">
                <a16:creationId xmlns:a16="http://schemas.microsoft.com/office/drawing/2014/main" id="{D1F14E57-E9E7-9748-90C4-5F86FB2F2ED6}"/>
              </a:ext>
            </a:extLst>
          </p:cNvPr>
          <p:cNvSpPr>
            <a:spLocks noGrp="1"/>
          </p:cNvSpPr>
          <p:nvPr>
            <p:ph type="body" sz="quarter" idx="30" hasCustomPrompt="1"/>
          </p:nvPr>
        </p:nvSpPr>
        <p:spPr>
          <a:xfrm>
            <a:off x="6399087" y="2235808"/>
            <a:ext cx="2139211" cy="1447550"/>
          </a:xfrm>
          <a:prstGeom prst="rect">
            <a:avLst/>
          </a:prstGeom>
        </p:spPr>
        <p:txBody>
          <a:bodyPr/>
          <a:lstStyle>
            <a:lvl1pPr>
              <a:defRPr sz="1200"/>
            </a:lvl1pPr>
          </a:lstStyle>
          <a:p>
            <a:pPr lvl="0"/>
            <a:r>
              <a:rPr lang="en-US" dirty="0"/>
              <a:t>Add copy here</a:t>
            </a:r>
          </a:p>
        </p:txBody>
      </p:sp>
      <p:grpSp>
        <p:nvGrpSpPr>
          <p:cNvPr id="29" name="Group 28">
            <a:extLst>
              <a:ext uri="{FF2B5EF4-FFF2-40B4-BE49-F238E27FC236}">
                <a16:creationId xmlns:a16="http://schemas.microsoft.com/office/drawing/2014/main" id="{B4425D5E-D523-4F4B-9A6E-F2C910E51D30}"/>
              </a:ext>
            </a:extLst>
          </p:cNvPr>
          <p:cNvGrpSpPr/>
          <p:nvPr userDrawn="1"/>
        </p:nvGrpSpPr>
        <p:grpSpPr>
          <a:xfrm>
            <a:off x="8928182" y="2235808"/>
            <a:ext cx="497310" cy="497312"/>
            <a:chOff x="5832828" y="1916722"/>
            <a:chExt cx="497310" cy="497312"/>
          </a:xfrm>
        </p:grpSpPr>
        <p:sp>
          <p:nvSpPr>
            <p:cNvPr id="30" name="Teardrop 29">
              <a:extLst>
                <a:ext uri="{FF2B5EF4-FFF2-40B4-BE49-F238E27FC236}">
                  <a16:creationId xmlns:a16="http://schemas.microsoft.com/office/drawing/2014/main" id="{FC4B6A02-A40F-8941-9DBB-0224C99B240C}"/>
                </a:ext>
              </a:extLst>
            </p:cNvPr>
            <p:cNvSpPr/>
            <p:nvPr/>
          </p:nvSpPr>
          <p:spPr>
            <a:xfrm rot="10800000">
              <a:off x="5832828" y="1916722"/>
              <a:ext cx="497310" cy="497312"/>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DE5DB3F-061B-5440-B7F1-D54447F92F4F}"/>
                </a:ext>
              </a:extLst>
            </p:cNvPr>
            <p:cNvSpPr txBox="1"/>
            <p:nvPr/>
          </p:nvSpPr>
          <p:spPr>
            <a:xfrm>
              <a:off x="5832828" y="1996101"/>
              <a:ext cx="497310" cy="338554"/>
            </a:xfrm>
            <a:prstGeom prst="rect">
              <a:avLst/>
            </a:prstGeom>
            <a:noFill/>
          </p:spPr>
          <p:txBody>
            <a:bodyPr wrap="square" rtlCol="0" anchor="ctr" anchorCtr="0">
              <a:spAutoFit/>
            </a:bodyPr>
            <a:lstStyle/>
            <a:p>
              <a:pPr algn="ctr"/>
              <a:r>
                <a:rPr lang="en-US" sz="1600" dirty="0">
                  <a:solidFill>
                    <a:schemeClr val="bg1"/>
                  </a:solidFill>
                  <a:latin typeface="Arial" charset="0"/>
                  <a:ea typeface="Arial" charset="0"/>
                  <a:cs typeface="Arial" charset="0"/>
                </a:rPr>
                <a:t>3</a:t>
              </a:r>
            </a:p>
          </p:txBody>
        </p:sp>
      </p:grpSp>
      <p:sp>
        <p:nvSpPr>
          <p:cNvPr id="32" name="Text Placeholder 2">
            <a:extLst>
              <a:ext uri="{FF2B5EF4-FFF2-40B4-BE49-F238E27FC236}">
                <a16:creationId xmlns:a16="http://schemas.microsoft.com/office/drawing/2014/main" id="{6CBFBE5F-9265-8840-B9AF-E81F8234CAC7}"/>
              </a:ext>
            </a:extLst>
          </p:cNvPr>
          <p:cNvSpPr>
            <a:spLocks noGrp="1"/>
          </p:cNvSpPr>
          <p:nvPr>
            <p:ph type="body" sz="quarter" idx="31" hasCustomPrompt="1"/>
          </p:nvPr>
        </p:nvSpPr>
        <p:spPr>
          <a:xfrm>
            <a:off x="9580168" y="2235808"/>
            <a:ext cx="2139211" cy="1447550"/>
          </a:xfrm>
          <a:prstGeom prst="rect">
            <a:avLst/>
          </a:prstGeom>
        </p:spPr>
        <p:txBody>
          <a:bodyPr/>
          <a:lstStyle>
            <a:lvl1pPr>
              <a:defRPr sz="1200"/>
            </a:lvl1pPr>
          </a:lstStyle>
          <a:p>
            <a:pPr lvl="0"/>
            <a:r>
              <a:rPr lang="en-US" dirty="0"/>
              <a:t>Add copy here</a:t>
            </a:r>
          </a:p>
        </p:txBody>
      </p:sp>
      <p:grpSp>
        <p:nvGrpSpPr>
          <p:cNvPr id="33" name="Group 32">
            <a:extLst>
              <a:ext uri="{FF2B5EF4-FFF2-40B4-BE49-F238E27FC236}">
                <a16:creationId xmlns:a16="http://schemas.microsoft.com/office/drawing/2014/main" id="{311530B6-9CF7-FC48-A778-77AE094549D9}"/>
              </a:ext>
            </a:extLst>
          </p:cNvPr>
          <p:cNvGrpSpPr/>
          <p:nvPr userDrawn="1"/>
        </p:nvGrpSpPr>
        <p:grpSpPr>
          <a:xfrm>
            <a:off x="5747101" y="4138469"/>
            <a:ext cx="497310" cy="497312"/>
            <a:chOff x="5832828" y="1916722"/>
            <a:chExt cx="497310" cy="497312"/>
          </a:xfrm>
        </p:grpSpPr>
        <p:sp>
          <p:nvSpPr>
            <p:cNvPr id="34" name="Teardrop 33">
              <a:extLst>
                <a:ext uri="{FF2B5EF4-FFF2-40B4-BE49-F238E27FC236}">
                  <a16:creationId xmlns:a16="http://schemas.microsoft.com/office/drawing/2014/main" id="{289B8F1B-A138-0D4C-A070-8FDC78166712}"/>
                </a:ext>
              </a:extLst>
            </p:cNvPr>
            <p:cNvSpPr/>
            <p:nvPr/>
          </p:nvSpPr>
          <p:spPr>
            <a:xfrm rot="10800000">
              <a:off x="5832828" y="1916722"/>
              <a:ext cx="497310" cy="497312"/>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60E23A9-CDE5-4544-B4A8-9B1F3F46C5F1}"/>
                </a:ext>
              </a:extLst>
            </p:cNvPr>
            <p:cNvSpPr txBox="1"/>
            <p:nvPr/>
          </p:nvSpPr>
          <p:spPr>
            <a:xfrm>
              <a:off x="5832828" y="1996101"/>
              <a:ext cx="497310" cy="338554"/>
            </a:xfrm>
            <a:prstGeom prst="rect">
              <a:avLst/>
            </a:prstGeom>
            <a:noFill/>
          </p:spPr>
          <p:txBody>
            <a:bodyPr wrap="square" rtlCol="0" anchor="ctr" anchorCtr="0">
              <a:spAutoFit/>
            </a:bodyPr>
            <a:lstStyle/>
            <a:p>
              <a:pPr algn="ctr"/>
              <a:r>
                <a:rPr lang="en-US" sz="1600" dirty="0">
                  <a:solidFill>
                    <a:schemeClr val="bg1"/>
                  </a:solidFill>
                  <a:latin typeface="Arial" charset="0"/>
                  <a:ea typeface="Arial" charset="0"/>
                  <a:cs typeface="Arial" charset="0"/>
                </a:rPr>
                <a:t>2</a:t>
              </a:r>
            </a:p>
          </p:txBody>
        </p:sp>
      </p:grpSp>
      <p:sp>
        <p:nvSpPr>
          <p:cNvPr id="36" name="Text Placeholder 2">
            <a:extLst>
              <a:ext uri="{FF2B5EF4-FFF2-40B4-BE49-F238E27FC236}">
                <a16:creationId xmlns:a16="http://schemas.microsoft.com/office/drawing/2014/main" id="{8C356221-F1E3-C341-B661-358243BCA759}"/>
              </a:ext>
            </a:extLst>
          </p:cNvPr>
          <p:cNvSpPr>
            <a:spLocks noGrp="1"/>
          </p:cNvSpPr>
          <p:nvPr>
            <p:ph type="body" sz="quarter" idx="32" hasCustomPrompt="1"/>
          </p:nvPr>
        </p:nvSpPr>
        <p:spPr>
          <a:xfrm>
            <a:off x="6399087" y="4138469"/>
            <a:ext cx="2139211" cy="1447550"/>
          </a:xfrm>
          <a:prstGeom prst="rect">
            <a:avLst/>
          </a:prstGeom>
        </p:spPr>
        <p:txBody>
          <a:bodyPr/>
          <a:lstStyle>
            <a:lvl1pPr>
              <a:defRPr sz="1200"/>
            </a:lvl1pPr>
          </a:lstStyle>
          <a:p>
            <a:pPr lvl="0"/>
            <a:r>
              <a:rPr lang="en-US" dirty="0"/>
              <a:t>Add copy here</a:t>
            </a:r>
          </a:p>
        </p:txBody>
      </p:sp>
      <p:grpSp>
        <p:nvGrpSpPr>
          <p:cNvPr id="37" name="Group 36">
            <a:extLst>
              <a:ext uri="{FF2B5EF4-FFF2-40B4-BE49-F238E27FC236}">
                <a16:creationId xmlns:a16="http://schemas.microsoft.com/office/drawing/2014/main" id="{A48FC203-52A8-0B4C-AB83-E5D6865D2C17}"/>
              </a:ext>
            </a:extLst>
          </p:cNvPr>
          <p:cNvGrpSpPr/>
          <p:nvPr userDrawn="1"/>
        </p:nvGrpSpPr>
        <p:grpSpPr>
          <a:xfrm>
            <a:off x="8928182" y="4138469"/>
            <a:ext cx="497310" cy="497312"/>
            <a:chOff x="5832828" y="1916722"/>
            <a:chExt cx="497310" cy="497312"/>
          </a:xfrm>
        </p:grpSpPr>
        <p:sp>
          <p:nvSpPr>
            <p:cNvPr id="38" name="Teardrop 37">
              <a:extLst>
                <a:ext uri="{FF2B5EF4-FFF2-40B4-BE49-F238E27FC236}">
                  <a16:creationId xmlns:a16="http://schemas.microsoft.com/office/drawing/2014/main" id="{349F104F-3E8E-B04C-81B3-EA1045F9369B}"/>
                </a:ext>
              </a:extLst>
            </p:cNvPr>
            <p:cNvSpPr/>
            <p:nvPr/>
          </p:nvSpPr>
          <p:spPr>
            <a:xfrm rot="10800000">
              <a:off x="5832828" y="1916722"/>
              <a:ext cx="497310" cy="497312"/>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BB3F92DE-EDCD-1C48-89C9-D0BD7D2A1BE5}"/>
                </a:ext>
              </a:extLst>
            </p:cNvPr>
            <p:cNvSpPr txBox="1"/>
            <p:nvPr/>
          </p:nvSpPr>
          <p:spPr>
            <a:xfrm>
              <a:off x="5832828" y="1996101"/>
              <a:ext cx="497310" cy="338554"/>
            </a:xfrm>
            <a:prstGeom prst="rect">
              <a:avLst/>
            </a:prstGeom>
            <a:noFill/>
          </p:spPr>
          <p:txBody>
            <a:bodyPr wrap="square" rtlCol="0" anchor="ctr" anchorCtr="0">
              <a:spAutoFit/>
            </a:bodyPr>
            <a:lstStyle/>
            <a:p>
              <a:pPr algn="ctr"/>
              <a:r>
                <a:rPr lang="en-US" sz="1600" dirty="0">
                  <a:solidFill>
                    <a:schemeClr val="bg1"/>
                  </a:solidFill>
                  <a:latin typeface="Arial" charset="0"/>
                  <a:ea typeface="Arial" charset="0"/>
                  <a:cs typeface="Arial" charset="0"/>
                </a:rPr>
                <a:t>4</a:t>
              </a:r>
            </a:p>
          </p:txBody>
        </p:sp>
      </p:grpSp>
      <p:sp>
        <p:nvSpPr>
          <p:cNvPr id="40" name="Text Placeholder 2">
            <a:extLst>
              <a:ext uri="{FF2B5EF4-FFF2-40B4-BE49-F238E27FC236}">
                <a16:creationId xmlns:a16="http://schemas.microsoft.com/office/drawing/2014/main" id="{FF5A28CD-5B1C-A54F-8F65-6D83DF2F1C04}"/>
              </a:ext>
            </a:extLst>
          </p:cNvPr>
          <p:cNvSpPr>
            <a:spLocks noGrp="1"/>
          </p:cNvSpPr>
          <p:nvPr>
            <p:ph type="body" sz="quarter" idx="33" hasCustomPrompt="1"/>
          </p:nvPr>
        </p:nvSpPr>
        <p:spPr>
          <a:xfrm>
            <a:off x="9580168" y="4138469"/>
            <a:ext cx="2139211" cy="1447550"/>
          </a:xfrm>
          <a:prstGeom prst="rect">
            <a:avLst/>
          </a:prstGeom>
        </p:spPr>
        <p:txBody>
          <a:bodyPr/>
          <a:lstStyle>
            <a:lvl1pPr>
              <a:defRPr sz="1200"/>
            </a:lvl1pPr>
          </a:lstStyle>
          <a:p>
            <a:pPr lvl="0"/>
            <a:r>
              <a:rPr lang="en-US" dirty="0"/>
              <a:t>Add copy here</a:t>
            </a:r>
          </a:p>
        </p:txBody>
      </p:sp>
    </p:spTree>
    <p:extLst>
      <p:ext uri="{BB962C8B-B14F-4D97-AF65-F5344CB8AC3E}">
        <p14:creationId xmlns:p14="http://schemas.microsoft.com/office/powerpoint/2010/main" val="98693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39" name="Rectangle 38"/>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sp>
        <p:nvSpPr>
          <p:cNvPr id="5" name="Text Placeholder 4">
            <a:extLst>
              <a:ext uri="{FF2B5EF4-FFF2-40B4-BE49-F238E27FC236}">
                <a16:creationId xmlns:a16="http://schemas.microsoft.com/office/drawing/2014/main" id="{22FE9852-8198-0B43-B069-42F4557D8FD9}"/>
              </a:ext>
            </a:extLst>
          </p:cNvPr>
          <p:cNvSpPr>
            <a:spLocks noGrp="1"/>
          </p:cNvSpPr>
          <p:nvPr>
            <p:ph type="body" sz="quarter" idx="36" hasCustomPrompt="1"/>
          </p:nvPr>
        </p:nvSpPr>
        <p:spPr>
          <a:xfrm>
            <a:off x="6533391" y="-1464546"/>
            <a:ext cx="5199822" cy="8411997"/>
          </a:xfrm>
          <a:prstGeom prst="rect">
            <a:avLst/>
          </a:prstGeom>
        </p:spPr>
        <p:txBody>
          <a:bodyPr anchor="t"/>
          <a:lstStyle>
            <a:lvl1pPr algn="l">
              <a:defRPr sz="75400">
                <a:solidFill>
                  <a:schemeClr val="bg2"/>
                </a:solidFill>
              </a:defRPr>
            </a:lvl1pPr>
          </a:lstStyle>
          <a:p>
            <a:pPr lvl="0"/>
            <a:r>
              <a:rPr lang="en-US" dirty="0"/>
              <a:t>5</a:t>
            </a:r>
          </a:p>
        </p:txBody>
      </p:sp>
      <p:sp>
        <p:nvSpPr>
          <p:cNvPr id="76" name="Text Placeholder 5">
            <a:extLst>
              <a:ext uri="{FF2B5EF4-FFF2-40B4-BE49-F238E27FC236}">
                <a16:creationId xmlns:a16="http://schemas.microsoft.com/office/drawing/2014/main" id="{BB38683F-A3A0-7942-9D36-328D70C7A946}"/>
              </a:ext>
            </a:extLst>
          </p:cNvPr>
          <p:cNvSpPr>
            <a:spLocks noGrp="1"/>
          </p:cNvSpPr>
          <p:nvPr>
            <p:ph type="body" sz="quarter" idx="20" hasCustomPrompt="1"/>
          </p:nvPr>
        </p:nvSpPr>
        <p:spPr>
          <a:xfrm>
            <a:off x="647700" y="715924"/>
            <a:ext cx="10437813" cy="567503"/>
          </a:xfrm>
          <a:prstGeom prst="rect">
            <a:avLst/>
          </a:prstGeom>
        </p:spPr>
        <p:txBody>
          <a:bodyPr/>
          <a:lstStyle>
            <a:lvl1pPr>
              <a:defRPr sz="3200"/>
            </a:lvl1pPr>
          </a:lstStyle>
          <a:p>
            <a:pPr lvl="0"/>
            <a:r>
              <a:rPr lang="en-US" dirty="0"/>
              <a:t>Top 5 Takeaways</a:t>
            </a:r>
          </a:p>
        </p:txBody>
      </p:sp>
      <p:sp>
        <p:nvSpPr>
          <p:cNvPr id="3" name="Text Placeholder 2">
            <a:extLst>
              <a:ext uri="{FF2B5EF4-FFF2-40B4-BE49-F238E27FC236}">
                <a16:creationId xmlns:a16="http://schemas.microsoft.com/office/drawing/2014/main" id="{90A60114-2D9F-2B4D-9244-0BD382105140}"/>
              </a:ext>
            </a:extLst>
          </p:cNvPr>
          <p:cNvSpPr>
            <a:spLocks noGrp="1"/>
          </p:cNvSpPr>
          <p:nvPr>
            <p:ph type="body" sz="quarter" idx="21" hasCustomPrompt="1"/>
          </p:nvPr>
        </p:nvSpPr>
        <p:spPr>
          <a:xfrm>
            <a:off x="5338152" y="1884384"/>
            <a:ext cx="837420" cy="727075"/>
          </a:xfrm>
          <a:prstGeom prst="rect">
            <a:avLst/>
          </a:prstGeom>
        </p:spPr>
        <p:txBody>
          <a:bodyPr/>
          <a:lstStyle>
            <a:lvl1pPr>
              <a:defRPr sz="4400">
                <a:solidFill>
                  <a:schemeClr val="accent1"/>
                </a:solidFill>
              </a:defRPr>
            </a:lvl1pPr>
          </a:lstStyle>
          <a:p>
            <a:pPr lvl="0"/>
            <a:r>
              <a:rPr lang="en-US" dirty="0"/>
              <a:t>04</a:t>
            </a:r>
          </a:p>
        </p:txBody>
      </p:sp>
      <p:cxnSp>
        <p:nvCxnSpPr>
          <p:cNvPr id="77" name="Straight Connector 76">
            <a:extLst>
              <a:ext uri="{FF2B5EF4-FFF2-40B4-BE49-F238E27FC236}">
                <a16:creationId xmlns:a16="http://schemas.microsoft.com/office/drawing/2014/main" id="{163867FD-FCE3-9D45-A051-E3C42123ED33}"/>
              </a:ext>
            </a:extLst>
          </p:cNvPr>
          <p:cNvCxnSpPr/>
          <p:nvPr userDrawn="1"/>
        </p:nvCxnSpPr>
        <p:spPr>
          <a:xfrm>
            <a:off x="6285316" y="1949546"/>
            <a:ext cx="0" cy="1014559"/>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 Placeholder 2">
            <a:extLst>
              <a:ext uri="{FF2B5EF4-FFF2-40B4-BE49-F238E27FC236}">
                <a16:creationId xmlns:a16="http://schemas.microsoft.com/office/drawing/2014/main" id="{43771759-51B2-AC48-91F0-1BBFFF3FB903}"/>
              </a:ext>
            </a:extLst>
          </p:cNvPr>
          <p:cNvSpPr>
            <a:spLocks noGrp="1"/>
          </p:cNvSpPr>
          <p:nvPr>
            <p:ph type="body" sz="quarter" idx="22" hasCustomPrompt="1"/>
          </p:nvPr>
        </p:nvSpPr>
        <p:spPr>
          <a:xfrm>
            <a:off x="6550725" y="1898907"/>
            <a:ext cx="2591475" cy="472976"/>
          </a:xfrm>
          <a:prstGeom prst="rect">
            <a:avLst/>
          </a:prstGeom>
        </p:spPr>
        <p:txBody>
          <a:bodyPr/>
          <a:lstStyle>
            <a:lvl1pPr>
              <a:spcBef>
                <a:spcPts val="0"/>
              </a:spcBef>
              <a:defRPr sz="1400" cap="all" spc="100" baseline="0">
                <a:solidFill>
                  <a:schemeClr val="accent1"/>
                </a:solidFill>
              </a:defRPr>
            </a:lvl1pPr>
          </a:lstStyle>
          <a:p>
            <a:pPr lvl="0"/>
            <a:r>
              <a:rPr lang="en-US" dirty="0"/>
              <a:t>FOURTH TAKEAWAY</a:t>
            </a:r>
            <a:br>
              <a:rPr lang="en-US" dirty="0"/>
            </a:br>
            <a:r>
              <a:rPr lang="en-US" dirty="0"/>
              <a:t>HEADLINE</a:t>
            </a:r>
          </a:p>
        </p:txBody>
      </p:sp>
      <p:sp>
        <p:nvSpPr>
          <p:cNvPr id="79" name="Text Placeholder 2">
            <a:extLst>
              <a:ext uri="{FF2B5EF4-FFF2-40B4-BE49-F238E27FC236}">
                <a16:creationId xmlns:a16="http://schemas.microsoft.com/office/drawing/2014/main" id="{7407AC47-2F29-4846-ABE8-65F12D25A219}"/>
              </a:ext>
            </a:extLst>
          </p:cNvPr>
          <p:cNvSpPr>
            <a:spLocks noGrp="1"/>
          </p:cNvSpPr>
          <p:nvPr>
            <p:ph type="body" sz="quarter" idx="23" hasCustomPrompt="1"/>
          </p:nvPr>
        </p:nvSpPr>
        <p:spPr>
          <a:xfrm>
            <a:off x="6557557" y="2388262"/>
            <a:ext cx="2594582" cy="531545"/>
          </a:xfrm>
          <a:prstGeom prst="rect">
            <a:avLst/>
          </a:prstGeom>
        </p:spPr>
        <p:txBody>
          <a:bodyPr/>
          <a:lstStyle/>
          <a:p>
            <a:pPr lvl="0"/>
            <a:r>
              <a:rPr lang="en-US" dirty="0"/>
              <a:t>Add copy here</a:t>
            </a:r>
          </a:p>
        </p:txBody>
      </p:sp>
      <p:sp>
        <p:nvSpPr>
          <p:cNvPr id="80" name="Text Placeholder 2">
            <a:extLst>
              <a:ext uri="{FF2B5EF4-FFF2-40B4-BE49-F238E27FC236}">
                <a16:creationId xmlns:a16="http://schemas.microsoft.com/office/drawing/2014/main" id="{196941C7-DA05-6949-AFCC-0F984A590D3C}"/>
              </a:ext>
            </a:extLst>
          </p:cNvPr>
          <p:cNvSpPr>
            <a:spLocks noGrp="1"/>
          </p:cNvSpPr>
          <p:nvPr>
            <p:ph type="body" sz="quarter" idx="24" hasCustomPrompt="1"/>
          </p:nvPr>
        </p:nvSpPr>
        <p:spPr>
          <a:xfrm>
            <a:off x="5338152" y="3504463"/>
            <a:ext cx="837420" cy="727075"/>
          </a:xfrm>
          <a:prstGeom prst="rect">
            <a:avLst/>
          </a:prstGeom>
        </p:spPr>
        <p:txBody>
          <a:bodyPr/>
          <a:lstStyle>
            <a:lvl1pPr>
              <a:defRPr sz="4400">
                <a:solidFill>
                  <a:schemeClr val="accent1"/>
                </a:solidFill>
              </a:defRPr>
            </a:lvl1pPr>
          </a:lstStyle>
          <a:p>
            <a:pPr lvl="0"/>
            <a:r>
              <a:rPr lang="en-US" dirty="0"/>
              <a:t>05</a:t>
            </a:r>
          </a:p>
        </p:txBody>
      </p:sp>
      <p:cxnSp>
        <p:nvCxnSpPr>
          <p:cNvPr id="81" name="Straight Connector 80">
            <a:extLst>
              <a:ext uri="{FF2B5EF4-FFF2-40B4-BE49-F238E27FC236}">
                <a16:creationId xmlns:a16="http://schemas.microsoft.com/office/drawing/2014/main" id="{9EB73C44-7579-FA4F-8C4E-E68BAF68718F}"/>
              </a:ext>
            </a:extLst>
          </p:cNvPr>
          <p:cNvCxnSpPr/>
          <p:nvPr userDrawn="1"/>
        </p:nvCxnSpPr>
        <p:spPr>
          <a:xfrm>
            <a:off x="6285316" y="3569625"/>
            <a:ext cx="0" cy="101455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 Placeholder 2">
            <a:extLst>
              <a:ext uri="{FF2B5EF4-FFF2-40B4-BE49-F238E27FC236}">
                <a16:creationId xmlns:a16="http://schemas.microsoft.com/office/drawing/2014/main" id="{8A80CC12-5587-6F41-AE48-7938ED2D1CA6}"/>
              </a:ext>
            </a:extLst>
          </p:cNvPr>
          <p:cNvSpPr>
            <a:spLocks noGrp="1"/>
          </p:cNvSpPr>
          <p:nvPr>
            <p:ph type="body" sz="quarter" idx="25" hasCustomPrompt="1"/>
          </p:nvPr>
        </p:nvSpPr>
        <p:spPr>
          <a:xfrm>
            <a:off x="6550725" y="3518986"/>
            <a:ext cx="2591475" cy="472976"/>
          </a:xfrm>
          <a:prstGeom prst="rect">
            <a:avLst/>
          </a:prstGeom>
        </p:spPr>
        <p:txBody>
          <a:bodyPr/>
          <a:lstStyle>
            <a:lvl1pPr>
              <a:spcBef>
                <a:spcPts val="0"/>
              </a:spcBef>
              <a:defRPr sz="1400" cap="all" spc="100" baseline="0">
                <a:solidFill>
                  <a:schemeClr val="accent1"/>
                </a:solidFill>
              </a:defRPr>
            </a:lvl1pPr>
          </a:lstStyle>
          <a:p>
            <a:pPr lvl="0"/>
            <a:r>
              <a:rPr lang="en-US" dirty="0"/>
              <a:t>fifth TAKEAWAY</a:t>
            </a:r>
            <a:br>
              <a:rPr lang="en-US" dirty="0"/>
            </a:br>
            <a:r>
              <a:rPr lang="en-US" dirty="0"/>
              <a:t>HEADLINE</a:t>
            </a:r>
          </a:p>
        </p:txBody>
      </p:sp>
      <p:sp>
        <p:nvSpPr>
          <p:cNvPr id="83" name="Text Placeholder 2">
            <a:extLst>
              <a:ext uri="{FF2B5EF4-FFF2-40B4-BE49-F238E27FC236}">
                <a16:creationId xmlns:a16="http://schemas.microsoft.com/office/drawing/2014/main" id="{B9AFF771-491E-414C-B58A-9CFAC6A583E9}"/>
              </a:ext>
            </a:extLst>
          </p:cNvPr>
          <p:cNvSpPr>
            <a:spLocks noGrp="1"/>
          </p:cNvSpPr>
          <p:nvPr>
            <p:ph type="body" sz="quarter" idx="26" hasCustomPrompt="1"/>
          </p:nvPr>
        </p:nvSpPr>
        <p:spPr>
          <a:xfrm>
            <a:off x="6557557" y="4008341"/>
            <a:ext cx="2594582" cy="531545"/>
          </a:xfrm>
          <a:prstGeom prst="rect">
            <a:avLst/>
          </a:prstGeom>
        </p:spPr>
        <p:txBody>
          <a:bodyPr/>
          <a:lstStyle/>
          <a:p>
            <a:pPr lvl="0"/>
            <a:r>
              <a:rPr lang="en-US" dirty="0"/>
              <a:t>Add copy here</a:t>
            </a:r>
          </a:p>
        </p:txBody>
      </p:sp>
      <p:sp>
        <p:nvSpPr>
          <p:cNvPr id="92" name="Text Placeholder 2">
            <a:extLst>
              <a:ext uri="{FF2B5EF4-FFF2-40B4-BE49-F238E27FC236}">
                <a16:creationId xmlns:a16="http://schemas.microsoft.com/office/drawing/2014/main" id="{39700080-57A1-C34F-924F-E39C323D86FB}"/>
              </a:ext>
            </a:extLst>
          </p:cNvPr>
          <p:cNvSpPr>
            <a:spLocks noGrp="1"/>
          </p:cNvSpPr>
          <p:nvPr>
            <p:ph type="body" sz="quarter" idx="27" hasCustomPrompt="1"/>
          </p:nvPr>
        </p:nvSpPr>
        <p:spPr>
          <a:xfrm>
            <a:off x="676700" y="1884384"/>
            <a:ext cx="837420" cy="727075"/>
          </a:xfrm>
          <a:prstGeom prst="rect">
            <a:avLst/>
          </a:prstGeom>
        </p:spPr>
        <p:txBody>
          <a:bodyPr/>
          <a:lstStyle>
            <a:lvl1pPr>
              <a:defRPr sz="4400">
                <a:solidFill>
                  <a:schemeClr val="accent1"/>
                </a:solidFill>
              </a:defRPr>
            </a:lvl1pPr>
          </a:lstStyle>
          <a:p>
            <a:pPr lvl="0"/>
            <a:r>
              <a:rPr lang="en-US" dirty="0"/>
              <a:t>01</a:t>
            </a:r>
          </a:p>
        </p:txBody>
      </p:sp>
      <p:cxnSp>
        <p:nvCxnSpPr>
          <p:cNvPr id="93" name="Straight Connector 92">
            <a:extLst>
              <a:ext uri="{FF2B5EF4-FFF2-40B4-BE49-F238E27FC236}">
                <a16:creationId xmlns:a16="http://schemas.microsoft.com/office/drawing/2014/main" id="{1D573005-D3C5-CD43-802B-39B5DF3EB4FA}"/>
              </a:ext>
            </a:extLst>
          </p:cNvPr>
          <p:cNvCxnSpPr/>
          <p:nvPr userDrawn="1"/>
        </p:nvCxnSpPr>
        <p:spPr>
          <a:xfrm>
            <a:off x="1623864" y="1949546"/>
            <a:ext cx="0" cy="1014559"/>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 Placeholder 2">
            <a:extLst>
              <a:ext uri="{FF2B5EF4-FFF2-40B4-BE49-F238E27FC236}">
                <a16:creationId xmlns:a16="http://schemas.microsoft.com/office/drawing/2014/main" id="{AEE7BB9A-4A69-764E-922A-8BE8764B6259}"/>
              </a:ext>
            </a:extLst>
          </p:cNvPr>
          <p:cNvSpPr>
            <a:spLocks noGrp="1"/>
          </p:cNvSpPr>
          <p:nvPr>
            <p:ph type="body" sz="quarter" idx="28" hasCustomPrompt="1"/>
          </p:nvPr>
        </p:nvSpPr>
        <p:spPr>
          <a:xfrm>
            <a:off x="1889273" y="1898907"/>
            <a:ext cx="2591475" cy="472976"/>
          </a:xfrm>
          <a:prstGeom prst="rect">
            <a:avLst/>
          </a:prstGeom>
        </p:spPr>
        <p:txBody>
          <a:bodyPr/>
          <a:lstStyle>
            <a:lvl1pPr>
              <a:spcBef>
                <a:spcPts val="0"/>
              </a:spcBef>
              <a:defRPr sz="1400" cap="all" spc="100" baseline="0">
                <a:solidFill>
                  <a:schemeClr val="accent1"/>
                </a:solidFill>
              </a:defRPr>
            </a:lvl1pPr>
          </a:lstStyle>
          <a:p>
            <a:pPr lvl="0"/>
            <a:r>
              <a:rPr lang="en-US" dirty="0"/>
              <a:t>First TAKEAWAY</a:t>
            </a:r>
            <a:br>
              <a:rPr lang="en-US" dirty="0"/>
            </a:br>
            <a:r>
              <a:rPr lang="en-US" dirty="0"/>
              <a:t>HEADLINE</a:t>
            </a:r>
          </a:p>
        </p:txBody>
      </p:sp>
      <p:sp>
        <p:nvSpPr>
          <p:cNvPr id="95" name="Text Placeholder 2">
            <a:extLst>
              <a:ext uri="{FF2B5EF4-FFF2-40B4-BE49-F238E27FC236}">
                <a16:creationId xmlns:a16="http://schemas.microsoft.com/office/drawing/2014/main" id="{477C5508-7493-3E4F-B1EA-90B7E022E2D2}"/>
              </a:ext>
            </a:extLst>
          </p:cNvPr>
          <p:cNvSpPr>
            <a:spLocks noGrp="1"/>
          </p:cNvSpPr>
          <p:nvPr>
            <p:ph type="body" sz="quarter" idx="29" hasCustomPrompt="1"/>
          </p:nvPr>
        </p:nvSpPr>
        <p:spPr>
          <a:xfrm>
            <a:off x="1896105" y="2388262"/>
            <a:ext cx="2594582" cy="531545"/>
          </a:xfrm>
          <a:prstGeom prst="rect">
            <a:avLst/>
          </a:prstGeom>
        </p:spPr>
        <p:txBody>
          <a:bodyPr/>
          <a:lstStyle/>
          <a:p>
            <a:pPr lvl="0"/>
            <a:r>
              <a:rPr lang="en-US" dirty="0"/>
              <a:t>Add copy here</a:t>
            </a:r>
          </a:p>
        </p:txBody>
      </p:sp>
      <p:sp>
        <p:nvSpPr>
          <p:cNvPr id="96" name="Text Placeholder 2">
            <a:extLst>
              <a:ext uri="{FF2B5EF4-FFF2-40B4-BE49-F238E27FC236}">
                <a16:creationId xmlns:a16="http://schemas.microsoft.com/office/drawing/2014/main" id="{FEA2508D-100C-F544-A2D3-DF46B5E9E261}"/>
              </a:ext>
            </a:extLst>
          </p:cNvPr>
          <p:cNvSpPr>
            <a:spLocks noGrp="1"/>
          </p:cNvSpPr>
          <p:nvPr>
            <p:ph type="body" sz="quarter" idx="30" hasCustomPrompt="1"/>
          </p:nvPr>
        </p:nvSpPr>
        <p:spPr>
          <a:xfrm>
            <a:off x="676700" y="3504463"/>
            <a:ext cx="837420" cy="727075"/>
          </a:xfrm>
          <a:prstGeom prst="rect">
            <a:avLst/>
          </a:prstGeom>
        </p:spPr>
        <p:txBody>
          <a:bodyPr/>
          <a:lstStyle>
            <a:lvl1pPr>
              <a:defRPr sz="4400">
                <a:solidFill>
                  <a:schemeClr val="accent1"/>
                </a:solidFill>
              </a:defRPr>
            </a:lvl1pPr>
          </a:lstStyle>
          <a:p>
            <a:pPr lvl="0"/>
            <a:r>
              <a:rPr lang="en-US" dirty="0"/>
              <a:t>02</a:t>
            </a:r>
          </a:p>
        </p:txBody>
      </p:sp>
      <p:cxnSp>
        <p:nvCxnSpPr>
          <p:cNvPr id="97" name="Straight Connector 96">
            <a:extLst>
              <a:ext uri="{FF2B5EF4-FFF2-40B4-BE49-F238E27FC236}">
                <a16:creationId xmlns:a16="http://schemas.microsoft.com/office/drawing/2014/main" id="{9942BB36-8575-5843-97D4-B50546853F42}"/>
              </a:ext>
            </a:extLst>
          </p:cNvPr>
          <p:cNvCxnSpPr/>
          <p:nvPr userDrawn="1"/>
        </p:nvCxnSpPr>
        <p:spPr>
          <a:xfrm>
            <a:off x="1623864" y="3569625"/>
            <a:ext cx="0" cy="1014559"/>
          </a:xfrm>
          <a:prstGeom prst="line">
            <a:avLst/>
          </a:prstGeom>
        </p:spPr>
        <p:style>
          <a:lnRef idx="1">
            <a:schemeClr val="accent1"/>
          </a:lnRef>
          <a:fillRef idx="0">
            <a:schemeClr val="accent1"/>
          </a:fillRef>
          <a:effectRef idx="0">
            <a:schemeClr val="accent1"/>
          </a:effectRef>
          <a:fontRef idx="minor">
            <a:schemeClr val="tx1"/>
          </a:fontRef>
        </p:style>
      </p:cxnSp>
      <p:sp>
        <p:nvSpPr>
          <p:cNvPr id="98" name="Text Placeholder 2">
            <a:extLst>
              <a:ext uri="{FF2B5EF4-FFF2-40B4-BE49-F238E27FC236}">
                <a16:creationId xmlns:a16="http://schemas.microsoft.com/office/drawing/2014/main" id="{4C469F7C-239A-A14D-A2FF-D208899BD9AE}"/>
              </a:ext>
            </a:extLst>
          </p:cNvPr>
          <p:cNvSpPr>
            <a:spLocks noGrp="1"/>
          </p:cNvSpPr>
          <p:nvPr>
            <p:ph type="body" sz="quarter" idx="31" hasCustomPrompt="1"/>
          </p:nvPr>
        </p:nvSpPr>
        <p:spPr>
          <a:xfrm>
            <a:off x="1889273" y="3518986"/>
            <a:ext cx="2591475" cy="472976"/>
          </a:xfrm>
          <a:prstGeom prst="rect">
            <a:avLst/>
          </a:prstGeom>
        </p:spPr>
        <p:txBody>
          <a:bodyPr/>
          <a:lstStyle>
            <a:lvl1pPr>
              <a:spcBef>
                <a:spcPts val="0"/>
              </a:spcBef>
              <a:defRPr sz="1400" cap="all" spc="100" baseline="0">
                <a:solidFill>
                  <a:schemeClr val="accent1"/>
                </a:solidFill>
              </a:defRPr>
            </a:lvl1pPr>
          </a:lstStyle>
          <a:p>
            <a:pPr lvl="0"/>
            <a:r>
              <a:rPr lang="en-US" dirty="0"/>
              <a:t>Second TAKEAWAY</a:t>
            </a:r>
            <a:br>
              <a:rPr lang="en-US" dirty="0"/>
            </a:br>
            <a:r>
              <a:rPr lang="en-US" dirty="0"/>
              <a:t>HEADLINE</a:t>
            </a:r>
          </a:p>
        </p:txBody>
      </p:sp>
      <p:sp>
        <p:nvSpPr>
          <p:cNvPr id="99" name="Text Placeholder 2">
            <a:extLst>
              <a:ext uri="{FF2B5EF4-FFF2-40B4-BE49-F238E27FC236}">
                <a16:creationId xmlns:a16="http://schemas.microsoft.com/office/drawing/2014/main" id="{96765E15-D3F5-E248-B977-72F0054DC257}"/>
              </a:ext>
            </a:extLst>
          </p:cNvPr>
          <p:cNvSpPr>
            <a:spLocks noGrp="1"/>
          </p:cNvSpPr>
          <p:nvPr>
            <p:ph type="body" sz="quarter" idx="32" hasCustomPrompt="1"/>
          </p:nvPr>
        </p:nvSpPr>
        <p:spPr>
          <a:xfrm>
            <a:off x="1896105" y="4008341"/>
            <a:ext cx="2594582" cy="531545"/>
          </a:xfrm>
          <a:prstGeom prst="rect">
            <a:avLst/>
          </a:prstGeom>
        </p:spPr>
        <p:txBody>
          <a:bodyPr/>
          <a:lstStyle/>
          <a:p>
            <a:pPr lvl="0"/>
            <a:r>
              <a:rPr lang="en-US" dirty="0"/>
              <a:t>Add copy here</a:t>
            </a:r>
          </a:p>
        </p:txBody>
      </p:sp>
      <p:sp>
        <p:nvSpPr>
          <p:cNvPr id="100" name="Text Placeholder 2">
            <a:extLst>
              <a:ext uri="{FF2B5EF4-FFF2-40B4-BE49-F238E27FC236}">
                <a16:creationId xmlns:a16="http://schemas.microsoft.com/office/drawing/2014/main" id="{378D31C5-6039-0741-A8E9-413BD8AB20B2}"/>
              </a:ext>
            </a:extLst>
          </p:cNvPr>
          <p:cNvSpPr>
            <a:spLocks noGrp="1"/>
          </p:cNvSpPr>
          <p:nvPr>
            <p:ph type="body" sz="quarter" idx="33" hasCustomPrompt="1"/>
          </p:nvPr>
        </p:nvSpPr>
        <p:spPr>
          <a:xfrm>
            <a:off x="676700" y="4995333"/>
            <a:ext cx="837420" cy="727075"/>
          </a:xfrm>
          <a:prstGeom prst="rect">
            <a:avLst/>
          </a:prstGeom>
        </p:spPr>
        <p:txBody>
          <a:bodyPr/>
          <a:lstStyle>
            <a:lvl1pPr>
              <a:defRPr sz="4400">
                <a:solidFill>
                  <a:schemeClr val="accent1"/>
                </a:solidFill>
              </a:defRPr>
            </a:lvl1pPr>
          </a:lstStyle>
          <a:p>
            <a:pPr lvl="0"/>
            <a:r>
              <a:rPr lang="en-US" dirty="0"/>
              <a:t>03</a:t>
            </a:r>
          </a:p>
        </p:txBody>
      </p:sp>
      <p:cxnSp>
        <p:nvCxnSpPr>
          <p:cNvPr id="101" name="Straight Connector 100">
            <a:extLst>
              <a:ext uri="{FF2B5EF4-FFF2-40B4-BE49-F238E27FC236}">
                <a16:creationId xmlns:a16="http://schemas.microsoft.com/office/drawing/2014/main" id="{B4535DC1-B37B-D940-B00D-1A3B4CE81C79}"/>
              </a:ext>
            </a:extLst>
          </p:cNvPr>
          <p:cNvCxnSpPr/>
          <p:nvPr userDrawn="1"/>
        </p:nvCxnSpPr>
        <p:spPr>
          <a:xfrm>
            <a:off x="1623864" y="5060495"/>
            <a:ext cx="0" cy="1014559"/>
          </a:xfrm>
          <a:prstGeom prst="line">
            <a:avLst/>
          </a:prstGeom>
        </p:spPr>
        <p:style>
          <a:lnRef idx="1">
            <a:schemeClr val="accent1"/>
          </a:lnRef>
          <a:fillRef idx="0">
            <a:schemeClr val="accent1"/>
          </a:fillRef>
          <a:effectRef idx="0">
            <a:schemeClr val="accent1"/>
          </a:effectRef>
          <a:fontRef idx="minor">
            <a:schemeClr val="tx1"/>
          </a:fontRef>
        </p:style>
      </p:cxnSp>
      <p:sp>
        <p:nvSpPr>
          <p:cNvPr id="102" name="Text Placeholder 2">
            <a:extLst>
              <a:ext uri="{FF2B5EF4-FFF2-40B4-BE49-F238E27FC236}">
                <a16:creationId xmlns:a16="http://schemas.microsoft.com/office/drawing/2014/main" id="{14BCA46B-2361-FA4C-AD04-6773574BCE56}"/>
              </a:ext>
            </a:extLst>
          </p:cNvPr>
          <p:cNvSpPr>
            <a:spLocks noGrp="1"/>
          </p:cNvSpPr>
          <p:nvPr>
            <p:ph type="body" sz="quarter" idx="34" hasCustomPrompt="1"/>
          </p:nvPr>
        </p:nvSpPr>
        <p:spPr>
          <a:xfrm>
            <a:off x="1889273" y="5009856"/>
            <a:ext cx="2591475" cy="472976"/>
          </a:xfrm>
          <a:prstGeom prst="rect">
            <a:avLst/>
          </a:prstGeom>
        </p:spPr>
        <p:txBody>
          <a:bodyPr/>
          <a:lstStyle>
            <a:lvl1pPr>
              <a:spcBef>
                <a:spcPts val="0"/>
              </a:spcBef>
              <a:defRPr sz="1400" cap="all" spc="100" baseline="0">
                <a:solidFill>
                  <a:schemeClr val="accent1"/>
                </a:solidFill>
              </a:defRPr>
            </a:lvl1pPr>
          </a:lstStyle>
          <a:p>
            <a:pPr lvl="0"/>
            <a:r>
              <a:rPr lang="en-US" dirty="0"/>
              <a:t>third TAKEAWAY</a:t>
            </a:r>
            <a:br>
              <a:rPr lang="en-US" dirty="0"/>
            </a:br>
            <a:r>
              <a:rPr lang="en-US" dirty="0"/>
              <a:t>HEADLINE</a:t>
            </a:r>
          </a:p>
        </p:txBody>
      </p:sp>
      <p:sp>
        <p:nvSpPr>
          <p:cNvPr id="103" name="Text Placeholder 2">
            <a:extLst>
              <a:ext uri="{FF2B5EF4-FFF2-40B4-BE49-F238E27FC236}">
                <a16:creationId xmlns:a16="http://schemas.microsoft.com/office/drawing/2014/main" id="{5B29F3A9-BB19-F043-8EB6-EE0EE8FEC518}"/>
              </a:ext>
            </a:extLst>
          </p:cNvPr>
          <p:cNvSpPr>
            <a:spLocks noGrp="1"/>
          </p:cNvSpPr>
          <p:nvPr>
            <p:ph type="body" sz="quarter" idx="35" hasCustomPrompt="1"/>
          </p:nvPr>
        </p:nvSpPr>
        <p:spPr>
          <a:xfrm>
            <a:off x="1896105" y="5499211"/>
            <a:ext cx="2594582" cy="531545"/>
          </a:xfrm>
          <a:prstGeom prst="rect">
            <a:avLst/>
          </a:prstGeom>
        </p:spPr>
        <p:txBody>
          <a:bodyPr/>
          <a:lstStyle/>
          <a:p>
            <a:pPr lvl="0"/>
            <a:r>
              <a:rPr lang="en-US" dirty="0"/>
              <a:t>Add copy here</a:t>
            </a:r>
          </a:p>
        </p:txBody>
      </p:sp>
    </p:spTree>
    <p:extLst>
      <p:ext uri="{BB962C8B-B14F-4D97-AF65-F5344CB8AC3E}">
        <p14:creationId xmlns:p14="http://schemas.microsoft.com/office/powerpoint/2010/main" val="3220292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137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t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2E5084-5173-2F48-9A90-4D98C5D836DB}"/>
              </a:ext>
            </a:extLst>
          </p:cNvPr>
          <p:cNvSpPr/>
          <p:nvPr userDrawn="1"/>
        </p:nvSpPr>
        <p:spPr>
          <a:xfrm>
            <a:off x="1" y="4446494"/>
            <a:ext cx="12191999" cy="2411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pic>
        <p:nvPicPr>
          <p:cNvPr id="4" name="Picture 3">
            <a:extLst>
              <a:ext uri="{FF2B5EF4-FFF2-40B4-BE49-F238E27FC236}">
                <a16:creationId xmlns:a16="http://schemas.microsoft.com/office/drawing/2014/main" id="{61EDA99E-9F61-C244-8014-1F7E360937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10386572" y="5625761"/>
            <a:ext cx="1201199" cy="620976"/>
          </a:xfrm>
          <a:prstGeom prst="rect">
            <a:avLst/>
          </a:prstGeom>
        </p:spPr>
      </p:pic>
      <p:sp>
        <p:nvSpPr>
          <p:cNvPr id="8" name="Text Placeholder 7">
            <a:extLst>
              <a:ext uri="{FF2B5EF4-FFF2-40B4-BE49-F238E27FC236}">
                <a16:creationId xmlns:a16="http://schemas.microsoft.com/office/drawing/2014/main" id="{97952B14-0CCA-944E-8945-327BD0491F59}"/>
              </a:ext>
            </a:extLst>
          </p:cNvPr>
          <p:cNvSpPr>
            <a:spLocks noGrp="1"/>
          </p:cNvSpPr>
          <p:nvPr>
            <p:ph type="body" sz="quarter" idx="10" hasCustomPrompt="1"/>
          </p:nvPr>
        </p:nvSpPr>
        <p:spPr>
          <a:xfrm>
            <a:off x="669746" y="5019460"/>
            <a:ext cx="8538648" cy="1227277"/>
          </a:xfrm>
          <a:prstGeom prst="rect">
            <a:avLst/>
          </a:prstGeom>
        </p:spPr>
        <p:txBody>
          <a:bodyPr lIns="0"/>
          <a:lstStyle>
            <a:lvl1pPr>
              <a:defRPr sz="1800">
                <a:solidFill>
                  <a:schemeClr val="tx2"/>
                </a:solidFill>
              </a:defRPr>
            </a:lvl1pPr>
          </a:lstStyle>
          <a:p>
            <a:pPr lvl="0"/>
            <a:r>
              <a:rPr lang="en-US" dirty="0"/>
              <a:t>Add copy here</a:t>
            </a:r>
          </a:p>
        </p:txBody>
      </p:sp>
      <p:sp>
        <p:nvSpPr>
          <p:cNvPr id="11" name="Picture Placeholder 9">
            <a:extLst>
              <a:ext uri="{FF2B5EF4-FFF2-40B4-BE49-F238E27FC236}">
                <a16:creationId xmlns:a16="http://schemas.microsoft.com/office/drawing/2014/main" id="{E1F498C6-4863-C545-8115-3DBE2C271815}"/>
              </a:ext>
            </a:extLst>
          </p:cNvPr>
          <p:cNvSpPr>
            <a:spLocks noGrp="1"/>
          </p:cNvSpPr>
          <p:nvPr>
            <p:ph type="pic" sz="quarter" idx="11" hasCustomPrompt="1"/>
          </p:nvPr>
        </p:nvSpPr>
        <p:spPr>
          <a:xfrm>
            <a:off x="0" y="0"/>
            <a:ext cx="12192000" cy="4446588"/>
          </a:xfrm>
          <a:prstGeom prst="rect">
            <a:avLst/>
          </a:prstGeom>
          <a:solidFill>
            <a:schemeClr val="accent1"/>
          </a:solidFill>
        </p:spPr>
        <p:txBody>
          <a:bodyPr tIns="2560320" anchor="t"/>
          <a:lstStyle>
            <a:lvl1pPr algn="ctr">
              <a:defRPr sz="2400">
                <a:solidFill>
                  <a:schemeClr val="bg1"/>
                </a:solidFill>
              </a:defRPr>
            </a:lvl1pPr>
          </a:lstStyle>
          <a:p>
            <a:r>
              <a:rPr lang="en-US" dirty="0"/>
              <a:t>Add Picture</a:t>
            </a:r>
          </a:p>
        </p:txBody>
      </p:sp>
    </p:spTree>
    <p:extLst>
      <p:ext uri="{BB962C8B-B14F-4D97-AF65-F5344CB8AC3E}">
        <p14:creationId xmlns:p14="http://schemas.microsoft.com/office/powerpoint/2010/main" val="2519074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CBAAA43-BFE9-F44A-832D-4D4779BA4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55A5EF69-C49D-D444-85AB-A642928885ED}"/>
              </a:ext>
            </a:extLst>
          </p:cNvPr>
          <p:cNvSpPr/>
          <p:nvPr userDrawn="1"/>
        </p:nvSpPr>
        <p:spPr>
          <a:xfrm>
            <a:off x="0" y="0"/>
            <a:ext cx="12192000" cy="6858000"/>
          </a:xfrm>
          <a:prstGeom prst="rect">
            <a:avLst/>
          </a:prstGeom>
          <a:solidFill>
            <a:srgbClr val="1F64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3">
            <a:extLst>
              <a:ext uri="{FF2B5EF4-FFF2-40B4-BE49-F238E27FC236}">
                <a16:creationId xmlns:a16="http://schemas.microsoft.com/office/drawing/2014/main" id="{4A1F683E-A4A3-2B4F-B38E-15FBFAB7DBA0}"/>
              </a:ext>
            </a:extLst>
          </p:cNvPr>
          <p:cNvSpPr>
            <a:spLocks noGrp="1"/>
          </p:cNvSpPr>
          <p:nvPr>
            <p:ph type="body" sz="quarter" idx="10" hasCustomPrompt="1"/>
          </p:nvPr>
        </p:nvSpPr>
        <p:spPr>
          <a:xfrm>
            <a:off x="747478" y="2371346"/>
            <a:ext cx="9684409" cy="2550152"/>
          </a:xfrm>
          <a:prstGeom prst="rect">
            <a:avLst/>
          </a:prstGeom>
        </p:spPr>
        <p:txBody>
          <a:bodyPr lIns="0"/>
          <a:lstStyle>
            <a:lvl1pPr>
              <a:defRPr sz="3600">
                <a:solidFill>
                  <a:schemeClr val="bg1"/>
                </a:solidFill>
              </a:defRPr>
            </a:lvl1pPr>
          </a:lstStyle>
          <a:p>
            <a:pPr lvl="0"/>
            <a:r>
              <a:rPr lang="en-US" dirty="0"/>
              <a:t>Here is a place for a great quote.”</a:t>
            </a:r>
          </a:p>
        </p:txBody>
      </p:sp>
      <p:sp>
        <p:nvSpPr>
          <p:cNvPr id="16" name="Text Placeholder 2">
            <a:extLst>
              <a:ext uri="{FF2B5EF4-FFF2-40B4-BE49-F238E27FC236}">
                <a16:creationId xmlns:a16="http://schemas.microsoft.com/office/drawing/2014/main" id="{3C115AD9-6DC9-EB41-AF48-C8CA44C3ABC5}"/>
              </a:ext>
            </a:extLst>
          </p:cNvPr>
          <p:cNvSpPr>
            <a:spLocks noGrp="1"/>
          </p:cNvSpPr>
          <p:nvPr>
            <p:ph type="body" sz="quarter" idx="28" hasCustomPrompt="1"/>
          </p:nvPr>
        </p:nvSpPr>
        <p:spPr>
          <a:xfrm>
            <a:off x="747478" y="4960135"/>
            <a:ext cx="5627564" cy="472976"/>
          </a:xfrm>
          <a:prstGeom prst="rect">
            <a:avLst/>
          </a:prstGeom>
        </p:spPr>
        <p:txBody>
          <a:bodyPr/>
          <a:lstStyle>
            <a:lvl1pPr>
              <a:spcBef>
                <a:spcPts val="0"/>
              </a:spcBef>
              <a:defRPr sz="1400" cap="all" spc="100" baseline="0">
                <a:solidFill>
                  <a:schemeClr val="bg1"/>
                </a:solidFill>
              </a:defRPr>
            </a:lvl1pPr>
          </a:lstStyle>
          <a:p>
            <a:pPr lvl="0"/>
            <a:r>
              <a:rPr lang="en-US" dirty="0"/>
              <a:t>CUSTOMER</a:t>
            </a:r>
          </a:p>
        </p:txBody>
      </p:sp>
      <p:grpSp>
        <p:nvGrpSpPr>
          <p:cNvPr id="8" name="Group 7">
            <a:extLst>
              <a:ext uri="{FF2B5EF4-FFF2-40B4-BE49-F238E27FC236}">
                <a16:creationId xmlns:a16="http://schemas.microsoft.com/office/drawing/2014/main" id="{981B386E-3686-4845-A895-BDE74ADCDA43}"/>
              </a:ext>
            </a:extLst>
          </p:cNvPr>
          <p:cNvGrpSpPr>
            <a:grpSpLocks noChangeAspect="1"/>
          </p:cNvGrpSpPr>
          <p:nvPr userDrawn="1"/>
        </p:nvGrpSpPr>
        <p:grpSpPr>
          <a:xfrm>
            <a:off x="747479" y="1225550"/>
            <a:ext cx="1668527" cy="804561"/>
            <a:chOff x="747479" y="1058778"/>
            <a:chExt cx="2295541" cy="1106906"/>
          </a:xfrm>
          <a:solidFill>
            <a:srgbClr val="B5CEF9"/>
          </a:solidFill>
        </p:grpSpPr>
        <p:sp>
          <p:nvSpPr>
            <p:cNvPr id="9" name="Teardrop 8">
              <a:extLst>
                <a:ext uri="{FF2B5EF4-FFF2-40B4-BE49-F238E27FC236}">
                  <a16:creationId xmlns:a16="http://schemas.microsoft.com/office/drawing/2014/main" id="{AA8EE84D-7FE4-9241-A2B2-72F2ACA27675}"/>
                </a:ext>
              </a:extLst>
            </p:cNvPr>
            <p:cNvSpPr/>
            <p:nvPr/>
          </p:nvSpPr>
          <p:spPr>
            <a:xfrm rot="8100000">
              <a:off x="747479" y="1058779"/>
              <a:ext cx="1106905" cy="11069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5CEF9"/>
                </a:solidFill>
              </a:endParaRPr>
            </a:p>
          </p:txBody>
        </p:sp>
        <p:sp>
          <p:nvSpPr>
            <p:cNvPr id="10" name="Teardrop 9">
              <a:extLst>
                <a:ext uri="{FF2B5EF4-FFF2-40B4-BE49-F238E27FC236}">
                  <a16:creationId xmlns:a16="http://schemas.microsoft.com/office/drawing/2014/main" id="{6357404A-7F0C-B74B-9647-6FA281ADFCB5}"/>
                </a:ext>
              </a:extLst>
            </p:cNvPr>
            <p:cNvSpPr/>
            <p:nvPr/>
          </p:nvSpPr>
          <p:spPr>
            <a:xfrm rot="8100000">
              <a:off x="1936115" y="1058778"/>
              <a:ext cx="1106905" cy="11069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5CEF9"/>
                </a:solidFill>
              </a:endParaRPr>
            </a:p>
          </p:txBody>
        </p:sp>
      </p:grpSp>
    </p:spTree>
    <p:extLst>
      <p:ext uri="{BB962C8B-B14F-4D97-AF65-F5344CB8AC3E}">
        <p14:creationId xmlns:p14="http://schemas.microsoft.com/office/powerpoint/2010/main" val="23773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backg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92F771F-EA6C-064B-B1A7-27CC2A46A7E0}"/>
              </a:ext>
            </a:extLst>
          </p:cNvPr>
          <p:cNvSpPr>
            <a:spLocks noGrp="1"/>
          </p:cNvSpPr>
          <p:nvPr>
            <p:ph type="pic" sz="quarter" idx="29"/>
          </p:nvPr>
        </p:nvSpPr>
        <p:spPr>
          <a:xfrm>
            <a:off x="0" y="0"/>
            <a:ext cx="12192000" cy="6858000"/>
          </a:xfrm>
          <a:prstGeom prst="rect">
            <a:avLst/>
          </a:prstGeom>
          <a:solidFill>
            <a:schemeClr val="bg2">
              <a:lumMod val="75000"/>
            </a:schemeClr>
          </a:solidFill>
        </p:spPr>
        <p:txBody>
          <a:bodyPr/>
          <a:lstStyle>
            <a:lvl1pPr>
              <a:defRPr>
                <a:solidFill>
                  <a:schemeClr val="bg2">
                    <a:lumMod val="75000"/>
                  </a:schemeClr>
                </a:solidFill>
              </a:defRPr>
            </a:lvl1pPr>
          </a:lstStyle>
          <a:p>
            <a:endParaRPr lang="en-US" dirty="0"/>
          </a:p>
        </p:txBody>
      </p:sp>
    </p:spTree>
    <p:extLst>
      <p:ext uri="{BB962C8B-B14F-4D97-AF65-F5344CB8AC3E}">
        <p14:creationId xmlns:p14="http://schemas.microsoft.com/office/powerpoint/2010/main" val="3310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4DF17CE-4E4F-FA46-B385-B68091281937}"/>
              </a:ext>
            </a:extLst>
          </p:cNvPr>
          <p:cNvSpPr/>
          <p:nvPr userDrawn="1"/>
        </p:nvSpPr>
        <p:spPr>
          <a:xfrm>
            <a:off x="1" y="4446494"/>
            <a:ext cx="12191999" cy="2411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sp>
        <p:nvSpPr>
          <p:cNvPr id="22" name="Text Placeholder 2">
            <a:extLst>
              <a:ext uri="{FF2B5EF4-FFF2-40B4-BE49-F238E27FC236}">
                <a16:creationId xmlns:a16="http://schemas.microsoft.com/office/drawing/2014/main" id="{B71EEF50-60D2-9942-ABE2-450A06448686}"/>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rgbClr val="1F64FF"/>
                </a:solidFill>
              </a:rPr>
              <a:t>_</a:t>
            </a:r>
          </a:p>
        </p:txBody>
      </p:sp>
      <p:sp>
        <p:nvSpPr>
          <p:cNvPr id="23" name="Text Placeholder 11">
            <a:extLst>
              <a:ext uri="{FF2B5EF4-FFF2-40B4-BE49-F238E27FC236}">
                <a16:creationId xmlns:a16="http://schemas.microsoft.com/office/drawing/2014/main" id="{9E406F9B-C702-2144-812F-4745273174EF}"/>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24" name="Text Placeholder 2">
            <a:extLst>
              <a:ext uri="{FF2B5EF4-FFF2-40B4-BE49-F238E27FC236}">
                <a16:creationId xmlns:a16="http://schemas.microsoft.com/office/drawing/2014/main" id="{22FBFA29-742C-7D45-9596-B3932F1C2E72}"/>
              </a:ext>
            </a:extLst>
          </p:cNvPr>
          <p:cNvSpPr>
            <a:spLocks noGrp="1"/>
          </p:cNvSpPr>
          <p:nvPr>
            <p:ph type="body" sz="quarter" idx="35" hasCustomPrompt="1"/>
          </p:nvPr>
        </p:nvSpPr>
        <p:spPr>
          <a:xfrm>
            <a:off x="3219046" y="4247658"/>
            <a:ext cx="2750785" cy="391965"/>
          </a:xfrm>
          <a:prstGeom prst="rect">
            <a:avLst/>
          </a:prstGeom>
        </p:spPr>
        <p:txBody>
          <a:bodyPr lIns="0"/>
          <a:lstStyle>
            <a:lvl1pPr>
              <a:lnSpc>
                <a:spcPct val="100000"/>
              </a:lnSpc>
              <a:spcBef>
                <a:spcPts val="0"/>
              </a:spcBef>
              <a:defRPr sz="1200" cap="all" spc="100" baseline="0">
                <a:solidFill>
                  <a:schemeClr val="accent1"/>
                </a:solidFill>
              </a:defRPr>
            </a:lvl1pPr>
          </a:lstStyle>
          <a:p>
            <a:pPr lvl="0"/>
            <a:r>
              <a:rPr lang="en-US" dirty="0"/>
              <a:t>JOB TITLE</a:t>
            </a:r>
          </a:p>
        </p:txBody>
      </p:sp>
      <p:sp>
        <p:nvSpPr>
          <p:cNvPr id="25" name="Text Placeholder 2">
            <a:extLst>
              <a:ext uri="{FF2B5EF4-FFF2-40B4-BE49-F238E27FC236}">
                <a16:creationId xmlns:a16="http://schemas.microsoft.com/office/drawing/2014/main" id="{7D231668-ED5F-C446-9053-18F9EE7E1832}"/>
              </a:ext>
            </a:extLst>
          </p:cNvPr>
          <p:cNvSpPr>
            <a:spLocks noGrp="1"/>
          </p:cNvSpPr>
          <p:nvPr>
            <p:ph type="body" sz="quarter" idx="36" hasCustomPrompt="1"/>
          </p:nvPr>
        </p:nvSpPr>
        <p:spPr>
          <a:xfrm>
            <a:off x="3218767" y="4689668"/>
            <a:ext cx="2754082" cy="1565358"/>
          </a:xfrm>
          <a:prstGeom prst="rect">
            <a:avLst/>
          </a:prstGeom>
        </p:spPr>
        <p:txBody>
          <a:bodyPr lIns="0"/>
          <a:lstStyle>
            <a:lvl1pPr>
              <a:defRPr sz="1200"/>
            </a:lvl1pPr>
          </a:lstStyle>
          <a:p>
            <a:pPr lvl="0"/>
            <a:r>
              <a:rPr lang="en-US" dirty="0"/>
              <a:t>Add bio here</a:t>
            </a:r>
          </a:p>
        </p:txBody>
      </p:sp>
      <p:sp>
        <p:nvSpPr>
          <p:cNvPr id="26" name="Text Placeholder 2">
            <a:extLst>
              <a:ext uri="{FF2B5EF4-FFF2-40B4-BE49-F238E27FC236}">
                <a16:creationId xmlns:a16="http://schemas.microsoft.com/office/drawing/2014/main" id="{48FD8CC4-0D35-FD40-B42C-05AA19EAE03D}"/>
              </a:ext>
            </a:extLst>
          </p:cNvPr>
          <p:cNvSpPr>
            <a:spLocks noGrp="1"/>
          </p:cNvSpPr>
          <p:nvPr>
            <p:ph type="body" sz="quarter" idx="37" hasCustomPrompt="1"/>
          </p:nvPr>
        </p:nvSpPr>
        <p:spPr>
          <a:xfrm>
            <a:off x="3216206" y="3694338"/>
            <a:ext cx="2754082" cy="531545"/>
          </a:xfrm>
          <a:prstGeom prst="rect">
            <a:avLst/>
          </a:prstGeom>
        </p:spPr>
        <p:txBody>
          <a:bodyPr lIns="0" anchor="b"/>
          <a:lstStyle>
            <a:lvl1pPr>
              <a:defRPr sz="2000"/>
            </a:lvl1pPr>
          </a:lstStyle>
          <a:p>
            <a:pPr lvl="0"/>
            <a:r>
              <a:rPr lang="en-US" dirty="0"/>
              <a:t>First Last Name</a:t>
            </a:r>
          </a:p>
        </p:txBody>
      </p:sp>
      <p:sp>
        <p:nvSpPr>
          <p:cNvPr id="27" name="Text Placeholder 2">
            <a:extLst>
              <a:ext uri="{FF2B5EF4-FFF2-40B4-BE49-F238E27FC236}">
                <a16:creationId xmlns:a16="http://schemas.microsoft.com/office/drawing/2014/main" id="{11093BD7-81BA-A14C-9970-70B28261D361}"/>
              </a:ext>
            </a:extLst>
          </p:cNvPr>
          <p:cNvSpPr>
            <a:spLocks noGrp="1"/>
          </p:cNvSpPr>
          <p:nvPr>
            <p:ph type="body" sz="quarter" idx="38" hasCustomPrompt="1"/>
          </p:nvPr>
        </p:nvSpPr>
        <p:spPr>
          <a:xfrm>
            <a:off x="171046" y="4247658"/>
            <a:ext cx="2750785" cy="391965"/>
          </a:xfrm>
          <a:prstGeom prst="rect">
            <a:avLst/>
          </a:prstGeom>
        </p:spPr>
        <p:txBody>
          <a:bodyPr lIns="0"/>
          <a:lstStyle>
            <a:lvl1pPr>
              <a:lnSpc>
                <a:spcPct val="100000"/>
              </a:lnSpc>
              <a:spcBef>
                <a:spcPts val="0"/>
              </a:spcBef>
              <a:defRPr sz="1200" cap="all" spc="100" baseline="0">
                <a:solidFill>
                  <a:schemeClr val="accent1"/>
                </a:solidFill>
              </a:defRPr>
            </a:lvl1pPr>
          </a:lstStyle>
          <a:p>
            <a:pPr lvl="0"/>
            <a:r>
              <a:rPr lang="en-US" dirty="0"/>
              <a:t>JOB TITLE</a:t>
            </a:r>
          </a:p>
        </p:txBody>
      </p:sp>
      <p:sp>
        <p:nvSpPr>
          <p:cNvPr id="28" name="Text Placeholder 2">
            <a:extLst>
              <a:ext uri="{FF2B5EF4-FFF2-40B4-BE49-F238E27FC236}">
                <a16:creationId xmlns:a16="http://schemas.microsoft.com/office/drawing/2014/main" id="{6310CB3E-1D0F-914A-9180-B3A168041309}"/>
              </a:ext>
            </a:extLst>
          </p:cNvPr>
          <p:cNvSpPr>
            <a:spLocks noGrp="1"/>
          </p:cNvSpPr>
          <p:nvPr>
            <p:ph type="body" sz="quarter" idx="39" hasCustomPrompt="1"/>
          </p:nvPr>
        </p:nvSpPr>
        <p:spPr>
          <a:xfrm>
            <a:off x="170767" y="4689668"/>
            <a:ext cx="2754082" cy="1565358"/>
          </a:xfrm>
          <a:prstGeom prst="rect">
            <a:avLst/>
          </a:prstGeom>
        </p:spPr>
        <p:txBody>
          <a:bodyPr lIns="0"/>
          <a:lstStyle>
            <a:lvl1pPr>
              <a:defRPr sz="1200"/>
            </a:lvl1pPr>
          </a:lstStyle>
          <a:p>
            <a:pPr lvl="0"/>
            <a:r>
              <a:rPr lang="en-US" dirty="0"/>
              <a:t>Add bio here</a:t>
            </a:r>
          </a:p>
        </p:txBody>
      </p:sp>
      <p:sp>
        <p:nvSpPr>
          <p:cNvPr id="29" name="Text Placeholder 2">
            <a:extLst>
              <a:ext uri="{FF2B5EF4-FFF2-40B4-BE49-F238E27FC236}">
                <a16:creationId xmlns:a16="http://schemas.microsoft.com/office/drawing/2014/main" id="{EF7DA8A9-232D-2343-A4CF-63FBE2C8ED43}"/>
              </a:ext>
            </a:extLst>
          </p:cNvPr>
          <p:cNvSpPr>
            <a:spLocks noGrp="1"/>
          </p:cNvSpPr>
          <p:nvPr>
            <p:ph type="body" sz="quarter" idx="40" hasCustomPrompt="1"/>
          </p:nvPr>
        </p:nvSpPr>
        <p:spPr>
          <a:xfrm>
            <a:off x="168206" y="3694338"/>
            <a:ext cx="2754082" cy="531545"/>
          </a:xfrm>
          <a:prstGeom prst="rect">
            <a:avLst/>
          </a:prstGeom>
        </p:spPr>
        <p:txBody>
          <a:bodyPr lIns="0" anchor="b"/>
          <a:lstStyle>
            <a:lvl1pPr>
              <a:defRPr sz="2000"/>
            </a:lvl1pPr>
          </a:lstStyle>
          <a:p>
            <a:pPr lvl="0"/>
            <a:r>
              <a:rPr lang="en-US" dirty="0"/>
              <a:t>First Last Name</a:t>
            </a:r>
          </a:p>
        </p:txBody>
      </p:sp>
      <p:sp>
        <p:nvSpPr>
          <p:cNvPr id="30" name="Text Placeholder 2">
            <a:extLst>
              <a:ext uri="{FF2B5EF4-FFF2-40B4-BE49-F238E27FC236}">
                <a16:creationId xmlns:a16="http://schemas.microsoft.com/office/drawing/2014/main" id="{730CC5F4-983A-4045-B1A4-6E865F15D15A}"/>
              </a:ext>
            </a:extLst>
          </p:cNvPr>
          <p:cNvSpPr>
            <a:spLocks noGrp="1"/>
          </p:cNvSpPr>
          <p:nvPr>
            <p:ph type="body" sz="quarter" idx="41" hasCustomPrompt="1"/>
          </p:nvPr>
        </p:nvSpPr>
        <p:spPr>
          <a:xfrm>
            <a:off x="6280298" y="4247658"/>
            <a:ext cx="2750785" cy="391965"/>
          </a:xfrm>
          <a:prstGeom prst="rect">
            <a:avLst/>
          </a:prstGeom>
        </p:spPr>
        <p:txBody>
          <a:bodyPr lIns="0"/>
          <a:lstStyle>
            <a:lvl1pPr>
              <a:lnSpc>
                <a:spcPct val="100000"/>
              </a:lnSpc>
              <a:spcBef>
                <a:spcPts val="0"/>
              </a:spcBef>
              <a:defRPr sz="1200" cap="all" spc="100" baseline="0">
                <a:solidFill>
                  <a:schemeClr val="accent1"/>
                </a:solidFill>
              </a:defRPr>
            </a:lvl1pPr>
          </a:lstStyle>
          <a:p>
            <a:pPr lvl="0"/>
            <a:r>
              <a:rPr lang="en-US" dirty="0"/>
              <a:t>JOB TITLE</a:t>
            </a:r>
          </a:p>
        </p:txBody>
      </p:sp>
      <p:sp>
        <p:nvSpPr>
          <p:cNvPr id="31" name="Text Placeholder 2">
            <a:extLst>
              <a:ext uri="{FF2B5EF4-FFF2-40B4-BE49-F238E27FC236}">
                <a16:creationId xmlns:a16="http://schemas.microsoft.com/office/drawing/2014/main" id="{56304A7E-5405-4E47-A8FD-DA7FEEC7E488}"/>
              </a:ext>
            </a:extLst>
          </p:cNvPr>
          <p:cNvSpPr>
            <a:spLocks noGrp="1"/>
          </p:cNvSpPr>
          <p:nvPr>
            <p:ph type="body" sz="quarter" idx="42" hasCustomPrompt="1"/>
          </p:nvPr>
        </p:nvSpPr>
        <p:spPr>
          <a:xfrm>
            <a:off x="6280019" y="4689668"/>
            <a:ext cx="2754082" cy="1565358"/>
          </a:xfrm>
          <a:prstGeom prst="rect">
            <a:avLst/>
          </a:prstGeom>
        </p:spPr>
        <p:txBody>
          <a:bodyPr lIns="0"/>
          <a:lstStyle>
            <a:lvl1pPr>
              <a:defRPr sz="1200"/>
            </a:lvl1pPr>
          </a:lstStyle>
          <a:p>
            <a:pPr lvl="0"/>
            <a:r>
              <a:rPr lang="en-US" dirty="0"/>
              <a:t>Add bio here</a:t>
            </a:r>
          </a:p>
        </p:txBody>
      </p:sp>
      <p:sp>
        <p:nvSpPr>
          <p:cNvPr id="32" name="Text Placeholder 2">
            <a:extLst>
              <a:ext uri="{FF2B5EF4-FFF2-40B4-BE49-F238E27FC236}">
                <a16:creationId xmlns:a16="http://schemas.microsoft.com/office/drawing/2014/main" id="{63E32D01-5D75-1744-BDC8-1C2A12E5B1F2}"/>
              </a:ext>
            </a:extLst>
          </p:cNvPr>
          <p:cNvSpPr>
            <a:spLocks noGrp="1"/>
          </p:cNvSpPr>
          <p:nvPr>
            <p:ph type="body" sz="quarter" idx="43" hasCustomPrompt="1"/>
          </p:nvPr>
        </p:nvSpPr>
        <p:spPr>
          <a:xfrm>
            <a:off x="6277458" y="3694338"/>
            <a:ext cx="2754082" cy="531545"/>
          </a:xfrm>
          <a:prstGeom prst="rect">
            <a:avLst/>
          </a:prstGeom>
        </p:spPr>
        <p:txBody>
          <a:bodyPr lIns="0" anchor="b"/>
          <a:lstStyle>
            <a:lvl1pPr>
              <a:defRPr sz="2000"/>
            </a:lvl1pPr>
          </a:lstStyle>
          <a:p>
            <a:pPr lvl="0"/>
            <a:r>
              <a:rPr lang="en-US" dirty="0"/>
              <a:t>First Last Name</a:t>
            </a:r>
          </a:p>
        </p:txBody>
      </p:sp>
      <p:sp>
        <p:nvSpPr>
          <p:cNvPr id="33" name="Text Placeholder 2">
            <a:extLst>
              <a:ext uri="{FF2B5EF4-FFF2-40B4-BE49-F238E27FC236}">
                <a16:creationId xmlns:a16="http://schemas.microsoft.com/office/drawing/2014/main" id="{BA300166-BE4A-154C-BA9D-CFF0454BD208}"/>
              </a:ext>
            </a:extLst>
          </p:cNvPr>
          <p:cNvSpPr>
            <a:spLocks noGrp="1"/>
          </p:cNvSpPr>
          <p:nvPr>
            <p:ph type="body" sz="quarter" idx="44" hasCustomPrompt="1"/>
          </p:nvPr>
        </p:nvSpPr>
        <p:spPr>
          <a:xfrm>
            <a:off x="9301793" y="4247658"/>
            <a:ext cx="2750785" cy="391965"/>
          </a:xfrm>
          <a:prstGeom prst="rect">
            <a:avLst/>
          </a:prstGeom>
        </p:spPr>
        <p:txBody>
          <a:bodyPr lIns="0"/>
          <a:lstStyle>
            <a:lvl1pPr>
              <a:lnSpc>
                <a:spcPct val="100000"/>
              </a:lnSpc>
              <a:spcBef>
                <a:spcPts val="0"/>
              </a:spcBef>
              <a:defRPr sz="1200" cap="all" spc="100" baseline="0">
                <a:solidFill>
                  <a:schemeClr val="accent1"/>
                </a:solidFill>
              </a:defRPr>
            </a:lvl1pPr>
          </a:lstStyle>
          <a:p>
            <a:pPr lvl="0"/>
            <a:r>
              <a:rPr lang="en-US" dirty="0"/>
              <a:t>JOB TITLE</a:t>
            </a:r>
          </a:p>
        </p:txBody>
      </p:sp>
      <p:sp>
        <p:nvSpPr>
          <p:cNvPr id="34" name="Text Placeholder 2">
            <a:extLst>
              <a:ext uri="{FF2B5EF4-FFF2-40B4-BE49-F238E27FC236}">
                <a16:creationId xmlns:a16="http://schemas.microsoft.com/office/drawing/2014/main" id="{F389799E-4A66-864D-96D5-C001F0C1A395}"/>
              </a:ext>
            </a:extLst>
          </p:cNvPr>
          <p:cNvSpPr>
            <a:spLocks noGrp="1"/>
          </p:cNvSpPr>
          <p:nvPr>
            <p:ph type="body" sz="quarter" idx="45" hasCustomPrompt="1"/>
          </p:nvPr>
        </p:nvSpPr>
        <p:spPr>
          <a:xfrm>
            <a:off x="9301514" y="4689668"/>
            <a:ext cx="2754082" cy="1565358"/>
          </a:xfrm>
          <a:prstGeom prst="rect">
            <a:avLst/>
          </a:prstGeom>
        </p:spPr>
        <p:txBody>
          <a:bodyPr lIns="0"/>
          <a:lstStyle>
            <a:lvl1pPr>
              <a:defRPr sz="1200"/>
            </a:lvl1pPr>
          </a:lstStyle>
          <a:p>
            <a:pPr lvl="0"/>
            <a:r>
              <a:rPr lang="en-US" dirty="0"/>
              <a:t>Add bio here</a:t>
            </a:r>
          </a:p>
        </p:txBody>
      </p:sp>
      <p:sp>
        <p:nvSpPr>
          <p:cNvPr id="35" name="Text Placeholder 2">
            <a:extLst>
              <a:ext uri="{FF2B5EF4-FFF2-40B4-BE49-F238E27FC236}">
                <a16:creationId xmlns:a16="http://schemas.microsoft.com/office/drawing/2014/main" id="{A9167675-BCAF-0641-A854-14B49905DB9C}"/>
              </a:ext>
            </a:extLst>
          </p:cNvPr>
          <p:cNvSpPr>
            <a:spLocks noGrp="1"/>
          </p:cNvSpPr>
          <p:nvPr>
            <p:ph type="body" sz="quarter" idx="46" hasCustomPrompt="1"/>
          </p:nvPr>
        </p:nvSpPr>
        <p:spPr>
          <a:xfrm>
            <a:off x="9298953" y="3694338"/>
            <a:ext cx="2754082" cy="531545"/>
          </a:xfrm>
          <a:prstGeom prst="rect">
            <a:avLst/>
          </a:prstGeom>
        </p:spPr>
        <p:txBody>
          <a:bodyPr lIns="0" anchor="b"/>
          <a:lstStyle>
            <a:lvl1pPr>
              <a:defRPr sz="2000"/>
            </a:lvl1pPr>
          </a:lstStyle>
          <a:p>
            <a:pPr lvl="0"/>
            <a:r>
              <a:rPr lang="en-US" dirty="0"/>
              <a:t>First Last Name</a:t>
            </a:r>
          </a:p>
        </p:txBody>
      </p:sp>
      <p:sp>
        <p:nvSpPr>
          <p:cNvPr id="36" name="Picture Placeholder 2">
            <a:extLst>
              <a:ext uri="{FF2B5EF4-FFF2-40B4-BE49-F238E27FC236}">
                <a16:creationId xmlns:a16="http://schemas.microsoft.com/office/drawing/2014/main" id="{B0992FFF-2EEB-9D49-8A7E-8DA29FB532D7}"/>
              </a:ext>
            </a:extLst>
          </p:cNvPr>
          <p:cNvSpPr>
            <a:spLocks noGrp="1"/>
          </p:cNvSpPr>
          <p:nvPr>
            <p:ph type="pic" sz="quarter" idx="47" hasCustomPrompt="1"/>
          </p:nvPr>
        </p:nvSpPr>
        <p:spPr>
          <a:xfrm>
            <a:off x="0" y="1036638"/>
            <a:ext cx="3055938" cy="2646362"/>
          </a:xfrm>
          <a:prstGeom prst="rect">
            <a:avLst/>
          </a:prstGeom>
          <a:solidFill>
            <a:schemeClr val="bg1">
              <a:lumMod val="95000"/>
            </a:schemeClr>
          </a:solidFill>
        </p:spPr>
        <p:txBody>
          <a:bodyPr tIns="1645920"/>
          <a:lstStyle>
            <a:lvl1pPr algn="ctr">
              <a:defRPr/>
            </a:lvl1pPr>
          </a:lstStyle>
          <a:p>
            <a:r>
              <a:rPr lang="en-US" dirty="0"/>
              <a:t>Add headshot here</a:t>
            </a:r>
          </a:p>
        </p:txBody>
      </p:sp>
      <p:sp>
        <p:nvSpPr>
          <p:cNvPr id="37" name="Picture Placeholder 2">
            <a:extLst>
              <a:ext uri="{FF2B5EF4-FFF2-40B4-BE49-F238E27FC236}">
                <a16:creationId xmlns:a16="http://schemas.microsoft.com/office/drawing/2014/main" id="{C4EDEC99-8A90-B64D-81D5-0002E2557108}"/>
              </a:ext>
            </a:extLst>
          </p:cNvPr>
          <p:cNvSpPr>
            <a:spLocks noGrp="1"/>
          </p:cNvSpPr>
          <p:nvPr>
            <p:ph type="pic" sz="quarter" idx="48" hasCustomPrompt="1"/>
          </p:nvPr>
        </p:nvSpPr>
        <p:spPr>
          <a:xfrm>
            <a:off x="3052293" y="1036638"/>
            <a:ext cx="3055938" cy="2646362"/>
          </a:xfrm>
          <a:prstGeom prst="rect">
            <a:avLst/>
          </a:prstGeom>
          <a:solidFill>
            <a:schemeClr val="bg1">
              <a:lumMod val="95000"/>
            </a:schemeClr>
          </a:solidFill>
        </p:spPr>
        <p:txBody>
          <a:bodyPr tIns="1645920"/>
          <a:lstStyle>
            <a:lvl1pPr algn="ctr">
              <a:defRPr/>
            </a:lvl1pPr>
          </a:lstStyle>
          <a:p>
            <a:r>
              <a:rPr lang="en-US" dirty="0"/>
              <a:t>Add headshot here</a:t>
            </a:r>
          </a:p>
        </p:txBody>
      </p:sp>
      <p:sp>
        <p:nvSpPr>
          <p:cNvPr id="38" name="Picture Placeholder 2">
            <a:extLst>
              <a:ext uri="{FF2B5EF4-FFF2-40B4-BE49-F238E27FC236}">
                <a16:creationId xmlns:a16="http://schemas.microsoft.com/office/drawing/2014/main" id="{0224751B-09A1-E14B-850E-F83DEEB22ACA}"/>
              </a:ext>
            </a:extLst>
          </p:cNvPr>
          <p:cNvSpPr>
            <a:spLocks noGrp="1"/>
          </p:cNvSpPr>
          <p:nvPr>
            <p:ph type="pic" sz="quarter" idx="49" hasCustomPrompt="1"/>
          </p:nvPr>
        </p:nvSpPr>
        <p:spPr>
          <a:xfrm>
            <a:off x="6117465" y="1036638"/>
            <a:ext cx="3055938" cy="2646362"/>
          </a:xfrm>
          <a:prstGeom prst="rect">
            <a:avLst/>
          </a:prstGeom>
          <a:solidFill>
            <a:schemeClr val="bg1">
              <a:lumMod val="95000"/>
            </a:schemeClr>
          </a:solidFill>
        </p:spPr>
        <p:txBody>
          <a:bodyPr tIns="1645920"/>
          <a:lstStyle>
            <a:lvl1pPr algn="ctr">
              <a:defRPr/>
            </a:lvl1pPr>
          </a:lstStyle>
          <a:p>
            <a:r>
              <a:rPr lang="en-US" dirty="0"/>
              <a:t>Add headshot here</a:t>
            </a:r>
          </a:p>
        </p:txBody>
      </p:sp>
      <p:sp>
        <p:nvSpPr>
          <p:cNvPr id="39" name="Picture Placeholder 2">
            <a:extLst>
              <a:ext uri="{FF2B5EF4-FFF2-40B4-BE49-F238E27FC236}">
                <a16:creationId xmlns:a16="http://schemas.microsoft.com/office/drawing/2014/main" id="{3EA05B91-A695-2647-8810-38A316C158B3}"/>
              </a:ext>
            </a:extLst>
          </p:cNvPr>
          <p:cNvSpPr>
            <a:spLocks noGrp="1"/>
          </p:cNvSpPr>
          <p:nvPr>
            <p:ph type="pic" sz="quarter" idx="50" hasCustomPrompt="1"/>
          </p:nvPr>
        </p:nvSpPr>
        <p:spPr>
          <a:xfrm>
            <a:off x="9131121" y="1036638"/>
            <a:ext cx="3055938" cy="2646362"/>
          </a:xfrm>
          <a:prstGeom prst="rect">
            <a:avLst/>
          </a:prstGeom>
          <a:solidFill>
            <a:schemeClr val="bg1">
              <a:lumMod val="95000"/>
            </a:schemeClr>
          </a:solidFill>
        </p:spPr>
        <p:txBody>
          <a:bodyPr tIns="1645920"/>
          <a:lstStyle>
            <a:lvl1pPr algn="ctr">
              <a:defRPr/>
            </a:lvl1pPr>
          </a:lstStyle>
          <a:p>
            <a:r>
              <a:rPr lang="en-US" dirty="0"/>
              <a:t>Add headshot here</a:t>
            </a:r>
          </a:p>
        </p:txBody>
      </p:sp>
    </p:spTree>
    <p:extLst>
      <p:ext uri="{BB962C8B-B14F-4D97-AF65-F5344CB8AC3E}">
        <p14:creationId xmlns:p14="http://schemas.microsoft.com/office/powerpoint/2010/main" val="3438257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Bio Slide">
    <p:spTree>
      <p:nvGrpSpPr>
        <p:cNvPr id="1" name=""/>
        <p:cNvGrpSpPr/>
        <p:nvPr/>
      </p:nvGrpSpPr>
      <p:grpSpPr>
        <a:xfrm>
          <a:off x="0" y="0"/>
          <a:ext cx="0" cy="0"/>
          <a:chOff x="0" y="0"/>
          <a:chExt cx="0" cy="0"/>
        </a:xfrm>
      </p:grpSpPr>
      <p:sp>
        <p:nvSpPr>
          <p:cNvPr id="6" name="Rectangle 5"/>
          <p:cNvSpPr/>
          <p:nvPr userDrawn="1"/>
        </p:nvSpPr>
        <p:spPr>
          <a:xfrm>
            <a:off x="-4" y="-15899"/>
            <a:ext cx="12170477" cy="6873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0"/>
            <a:ext cx="5190565"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pic>
        <p:nvPicPr>
          <p:cNvPr id="8" name="Picture 7"/>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rot="10800000" flipH="1" flipV="1">
            <a:off x="-1" y="1041932"/>
            <a:ext cx="5190566" cy="5816068"/>
          </a:xfrm>
          <a:prstGeom prst="rect">
            <a:avLst/>
          </a:prstGeom>
        </p:spPr>
      </p:pic>
      <p:sp>
        <p:nvSpPr>
          <p:cNvPr id="10" name="Picture Placeholder 4"/>
          <p:cNvSpPr>
            <a:spLocks noGrp="1"/>
          </p:cNvSpPr>
          <p:nvPr>
            <p:ph type="pic" sz="quarter" idx="12"/>
          </p:nvPr>
        </p:nvSpPr>
        <p:spPr>
          <a:xfrm>
            <a:off x="-3" y="-15898"/>
            <a:ext cx="5190567" cy="6873898"/>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14" name="Text Placeholder 12"/>
          <p:cNvSpPr>
            <a:spLocks noGrp="1"/>
          </p:cNvSpPr>
          <p:nvPr>
            <p:ph type="body" sz="quarter" idx="18" hasCustomPrompt="1"/>
          </p:nvPr>
        </p:nvSpPr>
        <p:spPr>
          <a:xfrm flipH="1">
            <a:off x="5992968" y="3201037"/>
            <a:ext cx="5694177" cy="2413751"/>
          </a:xfrm>
          <a:prstGeom prst="rect">
            <a:avLst/>
          </a:prstGeom>
        </p:spPr>
        <p:txBody>
          <a:bodyPr lIns="0" rIns="0"/>
          <a:lstStyle>
            <a:lvl1pPr>
              <a:lnSpc>
                <a:spcPct val="150000"/>
              </a:lnSpc>
              <a:defRPr sz="1400"/>
            </a:lvl1pPr>
          </a:lstStyle>
          <a:p>
            <a:r>
              <a:rPr lang="en-US" dirty="0">
                <a:solidFill>
                  <a:schemeClr val="tx1"/>
                </a:solidFill>
              </a:rPr>
              <a:t>Add bio here.</a:t>
            </a:r>
          </a:p>
        </p:txBody>
      </p:sp>
      <p:sp>
        <p:nvSpPr>
          <p:cNvPr id="16" name="Title Placeholder 1"/>
          <p:cNvSpPr>
            <a:spLocks noGrp="1"/>
          </p:cNvSpPr>
          <p:nvPr>
            <p:ph type="title" hasCustomPrompt="1"/>
          </p:nvPr>
        </p:nvSpPr>
        <p:spPr bwMode="auto">
          <a:xfrm>
            <a:off x="5992969" y="1484010"/>
            <a:ext cx="5694177" cy="9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b" anchorCtr="0" compatLnSpc="1">
            <a:prstTxWarp prst="textNoShape">
              <a:avLst/>
            </a:prstTxWarp>
          </a:bodyPr>
          <a:lstStyle>
            <a:lvl1pPr>
              <a:defRPr sz="3200"/>
            </a:lvl1pPr>
          </a:lstStyle>
          <a:p>
            <a:pPr lvl="0"/>
            <a:r>
              <a:rPr lang="en-US" altLang="x-none" dirty="0"/>
              <a:t>First N. </a:t>
            </a:r>
            <a:r>
              <a:rPr lang="en-US" altLang="x-none" dirty="0" err="1"/>
              <a:t>Lastname</a:t>
            </a:r>
            <a:endParaRPr lang="en-US" altLang="x-none" dirty="0"/>
          </a:p>
        </p:txBody>
      </p:sp>
      <p:sp>
        <p:nvSpPr>
          <p:cNvPr id="13" name="Text Placeholder 2">
            <a:extLst>
              <a:ext uri="{FF2B5EF4-FFF2-40B4-BE49-F238E27FC236}">
                <a16:creationId xmlns:a16="http://schemas.microsoft.com/office/drawing/2014/main" id="{B7C14D03-1FAF-9B40-BCF0-5AED340BDEAA}"/>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15" name="Text Placeholder 11">
            <a:extLst>
              <a:ext uri="{FF2B5EF4-FFF2-40B4-BE49-F238E27FC236}">
                <a16:creationId xmlns:a16="http://schemas.microsoft.com/office/drawing/2014/main" id="{F6C2A454-A57B-144E-814A-63327A5344EE}"/>
              </a:ext>
            </a:extLst>
          </p:cNvPr>
          <p:cNvSpPr>
            <a:spLocks noGrp="1"/>
          </p:cNvSpPr>
          <p:nvPr>
            <p:ph type="body" sz="quarter" idx="19" hasCustomPrompt="1"/>
          </p:nvPr>
        </p:nvSpPr>
        <p:spPr>
          <a:xfrm>
            <a:off x="202902" y="309744"/>
            <a:ext cx="4740160" cy="299855"/>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18" name="Text Placeholder 2">
            <a:extLst>
              <a:ext uri="{FF2B5EF4-FFF2-40B4-BE49-F238E27FC236}">
                <a16:creationId xmlns:a16="http://schemas.microsoft.com/office/drawing/2014/main" id="{EF14C649-0DFB-CA47-B519-B22CC2B194BC}"/>
              </a:ext>
            </a:extLst>
          </p:cNvPr>
          <p:cNvSpPr>
            <a:spLocks noGrp="1"/>
          </p:cNvSpPr>
          <p:nvPr>
            <p:ph type="body" sz="quarter" idx="35" hasCustomPrompt="1"/>
          </p:nvPr>
        </p:nvSpPr>
        <p:spPr>
          <a:xfrm>
            <a:off x="5992968" y="2429146"/>
            <a:ext cx="5694177" cy="740597"/>
          </a:xfrm>
          <a:prstGeom prst="rect">
            <a:avLst/>
          </a:prstGeom>
        </p:spPr>
        <p:txBody>
          <a:bodyPr lIns="0" tIns="0" bIns="0"/>
          <a:lstStyle>
            <a:lvl1pPr>
              <a:lnSpc>
                <a:spcPct val="100000"/>
              </a:lnSpc>
              <a:spcBef>
                <a:spcPts val="0"/>
              </a:spcBef>
              <a:defRPr sz="1600" cap="all" spc="100" baseline="0">
                <a:solidFill>
                  <a:schemeClr val="accent1"/>
                </a:solidFill>
              </a:defRPr>
            </a:lvl1pPr>
          </a:lstStyle>
          <a:p>
            <a:pPr lvl="0"/>
            <a:r>
              <a:rPr lang="en-US" dirty="0"/>
              <a:t>JOB TITLE</a:t>
            </a:r>
          </a:p>
        </p:txBody>
      </p:sp>
    </p:spTree>
    <p:extLst>
      <p:ext uri="{BB962C8B-B14F-4D97-AF65-F5344CB8AC3E}">
        <p14:creationId xmlns:p14="http://schemas.microsoft.com/office/powerpoint/2010/main" val="96267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Blue - Customer Logo">
    <p:spTree>
      <p:nvGrpSpPr>
        <p:cNvPr id="1" name=""/>
        <p:cNvGrpSpPr/>
        <p:nvPr/>
      </p:nvGrpSpPr>
      <p:grpSpPr>
        <a:xfrm>
          <a:off x="0" y="0"/>
          <a:ext cx="0" cy="0"/>
          <a:chOff x="0" y="0"/>
          <a:chExt cx="0" cy="0"/>
        </a:xfrm>
      </p:grpSpPr>
      <p:sp>
        <p:nvSpPr>
          <p:cNvPr id="3" name="Rectangle 2"/>
          <p:cNvSpPr/>
          <p:nvPr userDrawn="1"/>
        </p:nvSpPr>
        <p:spPr>
          <a:xfrm>
            <a:off x="0" y="-16042"/>
            <a:ext cx="12191999" cy="6858000"/>
          </a:xfrm>
          <a:prstGeom prst="rect">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0D60"/>
              </a:solidFill>
            </a:endParaRPr>
          </a:p>
        </p:txBody>
      </p:sp>
      <p:grpSp>
        <p:nvGrpSpPr>
          <p:cNvPr id="4" name="Group 3"/>
          <p:cNvGrpSpPr/>
          <p:nvPr userDrawn="1"/>
        </p:nvGrpSpPr>
        <p:grpSpPr>
          <a:xfrm>
            <a:off x="0" y="5722197"/>
            <a:ext cx="12191999" cy="1133856"/>
            <a:chOff x="0" y="5614621"/>
            <a:chExt cx="12191999" cy="1133857"/>
          </a:xfrm>
        </p:grpSpPr>
        <p:sp>
          <p:nvSpPr>
            <p:cNvPr id="6" name="Rectangle 5"/>
            <p:cNvSpPr/>
            <p:nvPr/>
          </p:nvSpPr>
          <p:spPr>
            <a:xfrm>
              <a:off x="0" y="5614621"/>
              <a:ext cx="12191999" cy="113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7" name="Cross 6"/>
            <p:cNvSpPr/>
            <p:nvPr/>
          </p:nvSpPr>
          <p:spPr>
            <a:xfrm>
              <a:off x="10304707" y="6120609"/>
              <a:ext cx="185385" cy="185385"/>
            </a:xfrm>
            <a:prstGeom prst="plus">
              <a:avLst>
                <a:gd name="adj" fmla="val 42793"/>
              </a:avLst>
            </a:prstGeom>
            <a:solidFill>
              <a:srgbClr val="FF1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10780963" y="5999763"/>
              <a:ext cx="964535" cy="498629"/>
            </a:xfrm>
            <a:prstGeom prst="rect">
              <a:avLst/>
            </a:prstGeom>
          </p:spPr>
        </p:pic>
      </p:gr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7183900" y="1166926"/>
            <a:ext cx="4156994" cy="421154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flipH="1" flipV="1">
            <a:off x="7174119" y="535342"/>
            <a:ext cx="4166775" cy="4406747"/>
          </a:xfrm>
          <a:prstGeom prst="rect">
            <a:avLst/>
          </a:prstGeom>
        </p:spPr>
      </p:pic>
      <p:sp>
        <p:nvSpPr>
          <p:cNvPr id="5" name="Text Placeholder 4">
            <a:extLst>
              <a:ext uri="{FF2B5EF4-FFF2-40B4-BE49-F238E27FC236}">
                <a16:creationId xmlns:a16="http://schemas.microsoft.com/office/drawing/2014/main" id="{7F8EE05F-3E7A-6D40-97D6-603456BC19A5}"/>
              </a:ext>
            </a:extLst>
          </p:cNvPr>
          <p:cNvSpPr>
            <a:spLocks noGrp="1"/>
          </p:cNvSpPr>
          <p:nvPr>
            <p:ph type="body" sz="quarter" idx="13" hasCustomPrompt="1"/>
          </p:nvPr>
        </p:nvSpPr>
        <p:spPr>
          <a:xfrm>
            <a:off x="505055" y="0"/>
            <a:ext cx="5696047" cy="3181518"/>
          </a:xfrm>
          <a:prstGeom prst="rect">
            <a:avLst/>
          </a:prstGeom>
        </p:spPr>
        <p:txBody>
          <a:bodyPr anchor="b"/>
          <a:lstStyle>
            <a:lvl1pPr>
              <a:defRPr sz="4800">
                <a:solidFill>
                  <a:schemeClr val="bg1">
                    <a:lumMod val="95000"/>
                  </a:schemeClr>
                </a:solidFill>
              </a:defRPr>
            </a:lvl1pPr>
          </a:lstStyle>
          <a:p>
            <a:pPr lvl="0"/>
            <a:r>
              <a:rPr lang="en-US" dirty="0"/>
              <a:t>Cover Page One</a:t>
            </a:r>
          </a:p>
        </p:txBody>
      </p:sp>
      <p:sp>
        <p:nvSpPr>
          <p:cNvPr id="16" name="Text Placeholder 4">
            <a:extLst>
              <a:ext uri="{FF2B5EF4-FFF2-40B4-BE49-F238E27FC236}">
                <a16:creationId xmlns:a16="http://schemas.microsoft.com/office/drawing/2014/main" id="{705FD907-B0B3-F642-A89F-99CB6F2720F1}"/>
              </a:ext>
            </a:extLst>
          </p:cNvPr>
          <p:cNvSpPr>
            <a:spLocks noGrp="1"/>
          </p:cNvSpPr>
          <p:nvPr>
            <p:ph type="body" sz="quarter" idx="14" hasCustomPrompt="1"/>
          </p:nvPr>
        </p:nvSpPr>
        <p:spPr>
          <a:xfrm>
            <a:off x="505055" y="3270870"/>
            <a:ext cx="5696047" cy="2451326"/>
          </a:xfrm>
          <a:prstGeom prst="rect">
            <a:avLst/>
          </a:prstGeom>
        </p:spPr>
        <p:txBody>
          <a:bodyPr anchor="t"/>
          <a:lstStyle>
            <a:lvl1pPr>
              <a:defRPr sz="2400">
                <a:solidFill>
                  <a:schemeClr val="bg1">
                    <a:lumMod val="95000"/>
                  </a:schemeClr>
                </a:solidFill>
              </a:defRPr>
            </a:lvl1pPr>
          </a:lstStyle>
          <a:p>
            <a:pPr lvl="0"/>
            <a:r>
              <a:rPr lang="en-US" dirty="0"/>
              <a:t>Subtitle goes underneath</a:t>
            </a:r>
          </a:p>
        </p:txBody>
      </p:sp>
      <p:sp>
        <p:nvSpPr>
          <p:cNvPr id="11" name="Text Placeholder 10">
            <a:extLst>
              <a:ext uri="{FF2B5EF4-FFF2-40B4-BE49-F238E27FC236}">
                <a16:creationId xmlns:a16="http://schemas.microsoft.com/office/drawing/2014/main" id="{0CD1DCA9-D8EA-2742-AA47-E97B69896C4D}"/>
              </a:ext>
            </a:extLst>
          </p:cNvPr>
          <p:cNvSpPr>
            <a:spLocks noGrp="1"/>
          </p:cNvSpPr>
          <p:nvPr>
            <p:ph type="body" sz="quarter" idx="15" hasCustomPrompt="1"/>
          </p:nvPr>
        </p:nvSpPr>
        <p:spPr>
          <a:xfrm>
            <a:off x="505055" y="6185459"/>
            <a:ext cx="5696047" cy="672541"/>
          </a:xfrm>
          <a:prstGeom prst="rect">
            <a:avLst/>
          </a:prstGeom>
        </p:spPr>
        <p:txBody>
          <a:bodyPr/>
          <a:lstStyle>
            <a:lvl1pPr>
              <a:defRPr sz="1050" cap="all" spc="300" baseline="0"/>
            </a:lvl1pPr>
          </a:lstStyle>
          <a:p>
            <a:pPr lvl="0"/>
            <a:r>
              <a:rPr lang="en-US" dirty="0"/>
              <a:t>MONTH, 00, 2018</a:t>
            </a:r>
          </a:p>
        </p:txBody>
      </p:sp>
      <p:sp>
        <p:nvSpPr>
          <p:cNvPr id="12" name="Picture Placeholder 11">
            <a:extLst>
              <a:ext uri="{FF2B5EF4-FFF2-40B4-BE49-F238E27FC236}">
                <a16:creationId xmlns:a16="http://schemas.microsoft.com/office/drawing/2014/main" id="{7D6901AF-A074-2648-9A6D-D5E41AB53A38}"/>
              </a:ext>
            </a:extLst>
          </p:cNvPr>
          <p:cNvSpPr>
            <a:spLocks noGrp="1"/>
          </p:cNvSpPr>
          <p:nvPr>
            <p:ph type="pic" sz="quarter" idx="16" hasCustomPrompt="1"/>
          </p:nvPr>
        </p:nvSpPr>
        <p:spPr>
          <a:xfrm>
            <a:off x="8885124" y="6107113"/>
            <a:ext cx="1128712" cy="498475"/>
          </a:xfrm>
          <a:prstGeom prst="rect">
            <a:avLst/>
          </a:prstGeom>
        </p:spPr>
        <p:txBody>
          <a:bodyPr>
            <a:noAutofit/>
          </a:bodyPr>
          <a:lstStyle>
            <a:lvl1pPr>
              <a:defRPr sz="1200"/>
            </a:lvl1pPr>
          </a:lstStyle>
          <a:p>
            <a:r>
              <a:rPr lang="en-US" dirty="0"/>
              <a:t>Add customer logo here</a:t>
            </a:r>
          </a:p>
        </p:txBody>
      </p:sp>
    </p:spTree>
    <p:extLst>
      <p:ext uri="{BB962C8B-B14F-4D97-AF65-F5344CB8AC3E}">
        <p14:creationId xmlns:p14="http://schemas.microsoft.com/office/powerpoint/2010/main" val="36568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4.58333E-6 -3.33333E-6 L 4.58333E-6 0.01065 L 4.58333E-6 -3.33333E-6 Z " pathEditMode="relative" rAng="0" ptsTypes="AAA">
                                      <p:cBhvr>
                                        <p:cTn id="6" dur="4000" fill="hold"/>
                                        <p:tgtEl>
                                          <p:spTgt spid="10"/>
                                        </p:tgtEl>
                                        <p:attrNameLst>
                                          <p:attrName>ppt_x</p:attrName>
                                          <p:attrName>ppt_y</p:attrName>
                                        </p:attrNameLst>
                                      </p:cBhvr>
                                      <p:rCtr x="0" y="532"/>
                                    </p:animMotion>
                                  </p:childTnLst>
                                </p:cTn>
                              </p:par>
                              <p:par>
                                <p:cTn id="7" presetID="0" presetClass="path" presetSubtype="0" repeatCount="indefinite" accel="50000" decel="50000" fill="hold" nodeType="withEffect">
                                  <p:stCondLst>
                                    <p:cond delay="0"/>
                                  </p:stCondLst>
                                  <p:childTnLst>
                                    <p:animMotion origin="layout" path="M -4.79167E-6 4.44444E-6 L -4.79167E-6 -0.01783 L -4.79167E-6 4.44444E-6 Z " pathEditMode="relative" rAng="0" ptsTypes="AAA">
                                      <p:cBhvr>
                                        <p:cTn id="8" dur="4000" fill="hold"/>
                                        <p:tgtEl>
                                          <p:spTgt spid="14"/>
                                        </p:tgtEl>
                                        <p:attrNameLst>
                                          <p:attrName>ppt_x</p:attrName>
                                          <p:attrName>ppt_y</p:attrName>
                                        </p:attrNameLst>
                                      </p:cBhvr>
                                      <p:rCtr x="0" y="-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Bio Slide">
    <p:spTree>
      <p:nvGrpSpPr>
        <p:cNvPr id="1" name=""/>
        <p:cNvGrpSpPr/>
        <p:nvPr/>
      </p:nvGrpSpPr>
      <p:grpSpPr>
        <a:xfrm>
          <a:off x="0" y="0"/>
          <a:ext cx="0" cy="0"/>
          <a:chOff x="0" y="0"/>
          <a:chExt cx="0" cy="0"/>
        </a:xfrm>
      </p:grpSpPr>
      <p:sp>
        <p:nvSpPr>
          <p:cNvPr id="6" name="Rectangle 5"/>
          <p:cNvSpPr/>
          <p:nvPr userDrawn="1"/>
        </p:nvSpPr>
        <p:spPr>
          <a:xfrm>
            <a:off x="4700337" y="6029270"/>
            <a:ext cx="7470136" cy="82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156"/>
            <a:ext cx="5074024" cy="343629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pic>
        <p:nvPicPr>
          <p:cNvPr id="8" name="Picture 7"/>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rot="10800000" flipH="1" flipV="1">
            <a:off x="1081459" y="184334"/>
            <a:ext cx="2907711" cy="3258111"/>
          </a:xfrm>
          <a:prstGeom prst="rect">
            <a:avLst/>
          </a:prstGeom>
        </p:spPr>
      </p:pic>
      <p:sp>
        <p:nvSpPr>
          <p:cNvPr id="10" name="Rectangle 9"/>
          <p:cNvSpPr/>
          <p:nvPr userDrawn="1"/>
        </p:nvSpPr>
        <p:spPr>
          <a:xfrm>
            <a:off x="0" y="3442447"/>
            <a:ext cx="5074024" cy="3415553"/>
          </a:xfrm>
          <a:prstGeom prst="rect">
            <a:avLst/>
          </a:prstGeom>
          <a:solidFill>
            <a:srgbClr val="F6F6F6">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pic>
        <p:nvPicPr>
          <p:cNvPr id="11" name="Picture 10"/>
          <p:cNvPicPr>
            <a:picLocks noChangeAspect="1"/>
          </p:cNvPicPr>
          <p:nvPr userDrawn="1"/>
        </p:nvPicPr>
        <p:blipFill>
          <a:blip r:embed="rId3">
            <a:alphaModFix amt="5000"/>
            <a:extLst>
              <a:ext uri="{28A0092B-C50C-407E-A947-70E740481C1C}">
                <a14:useLocalDpi xmlns:a14="http://schemas.microsoft.com/office/drawing/2010/main"/>
              </a:ext>
            </a:extLst>
          </a:blip>
          <a:stretch>
            <a:fillRect/>
          </a:stretch>
        </p:blipFill>
        <p:spPr>
          <a:xfrm rot="10800000" flipH="1" flipV="1">
            <a:off x="997509" y="3721179"/>
            <a:ext cx="3075614" cy="3136821"/>
          </a:xfrm>
          <a:prstGeom prst="rect">
            <a:avLst/>
          </a:prstGeom>
        </p:spPr>
      </p:pic>
      <p:sp>
        <p:nvSpPr>
          <p:cNvPr id="15" name="Picture Placeholder 4"/>
          <p:cNvSpPr>
            <a:spLocks noGrp="1"/>
          </p:cNvSpPr>
          <p:nvPr>
            <p:ph type="pic" sz="quarter" idx="12"/>
          </p:nvPr>
        </p:nvSpPr>
        <p:spPr>
          <a:xfrm>
            <a:off x="0" y="-15898"/>
            <a:ext cx="5074027" cy="3458344"/>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16" name="Picture Placeholder 4"/>
          <p:cNvSpPr>
            <a:spLocks noGrp="1"/>
          </p:cNvSpPr>
          <p:nvPr>
            <p:ph type="pic" sz="quarter" idx="13"/>
          </p:nvPr>
        </p:nvSpPr>
        <p:spPr>
          <a:xfrm>
            <a:off x="0" y="3440555"/>
            <a:ext cx="5074027" cy="3417445"/>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22" name="Text Placeholder 2">
            <a:extLst>
              <a:ext uri="{FF2B5EF4-FFF2-40B4-BE49-F238E27FC236}">
                <a16:creationId xmlns:a16="http://schemas.microsoft.com/office/drawing/2014/main" id="{CBB08087-1BFF-3B47-8F32-C6D0DC394319}"/>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23" name="Text Placeholder 11">
            <a:extLst>
              <a:ext uri="{FF2B5EF4-FFF2-40B4-BE49-F238E27FC236}">
                <a16:creationId xmlns:a16="http://schemas.microsoft.com/office/drawing/2014/main" id="{5A9D2AEA-6836-DD4F-9CAD-7C2DD9713B29}"/>
              </a:ext>
            </a:extLst>
          </p:cNvPr>
          <p:cNvSpPr>
            <a:spLocks noGrp="1"/>
          </p:cNvSpPr>
          <p:nvPr>
            <p:ph type="body" sz="quarter" idx="22" hasCustomPrompt="1"/>
          </p:nvPr>
        </p:nvSpPr>
        <p:spPr>
          <a:xfrm>
            <a:off x="202902" y="309744"/>
            <a:ext cx="4740160" cy="299855"/>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30" name="Text Placeholder 12">
            <a:extLst>
              <a:ext uri="{FF2B5EF4-FFF2-40B4-BE49-F238E27FC236}">
                <a16:creationId xmlns:a16="http://schemas.microsoft.com/office/drawing/2014/main" id="{FF810D02-FC3B-5341-B321-774D35B6FF4A}"/>
              </a:ext>
            </a:extLst>
          </p:cNvPr>
          <p:cNvSpPr>
            <a:spLocks noGrp="1"/>
          </p:cNvSpPr>
          <p:nvPr>
            <p:ph type="body" sz="quarter" idx="23" hasCustomPrompt="1"/>
          </p:nvPr>
        </p:nvSpPr>
        <p:spPr>
          <a:xfrm flipH="1">
            <a:off x="5992967" y="1861342"/>
            <a:ext cx="5694177" cy="1279423"/>
          </a:xfrm>
          <a:prstGeom prst="rect">
            <a:avLst/>
          </a:prstGeom>
        </p:spPr>
        <p:txBody>
          <a:bodyPr lIns="0" rIns="0"/>
          <a:lstStyle>
            <a:lvl1pPr>
              <a:lnSpc>
                <a:spcPct val="150000"/>
              </a:lnSpc>
              <a:defRPr sz="1200"/>
            </a:lvl1pPr>
          </a:lstStyle>
          <a:p>
            <a:r>
              <a:rPr lang="en-US" dirty="0">
                <a:solidFill>
                  <a:schemeClr val="tx1"/>
                </a:solidFill>
              </a:rPr>
              <a:t>Add bio here.</a:t>
            </a:r>
          </a:p>
        </p:txBody>
      </p:sp>
      <p:sp>
        <p:nvSpPr>
          <p:cNvPr id="31" name="Title Placeholder 1">
            <a:extLst>
              <a:ext uri="{FF2B5EF4-FFF2-40B4-BE49-F238E27FC236}">
                <a16:creationId xmlns:a16="http://schemas.microsoft.com/office/drawing/2014/main" id="{6DAACCCD-5BAC-984A-8C7A-3E300DFD17DD}"/>
              </a:ext>
            </a:extLst>
          </p:cNvPr>
          <p:cNvSpPr txBox="1">
            <a:spLocks/>
          </p:cNvSpPr>
          <p:nvPr userDrawn="1"/>
        </p:nvSpPr>
        <p:spPr bwMode="auto">
          <a:xfrm>
            <a:off x="5992969" y="144315"/>
            <a:ext cx="5694177" cy="9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b" anchorCtr="0" compatLnSpc="1">
            <a:prstTxWarp prst="textNoShape">
              <a:avLst/>
            </a:prstTxWarp>
          </a:bodyPr>
          <a:lstStyle>
            <a:lvl1pPr algn="l" defTabSz="914400" rtl="0" eaLnBrk="1" latinLnBrk="0" hangingPunct="1">
              <a:lnSpc>
                <a:spcPct val="90000"/>
              </a:lnSpc>
              <a:spcBef>
                <a:spcPct val="0"/>
              </a:spcBef>
              <a:buNone/>
              <a:defRPr sz="3200" kern="1200" spc="-50" baseline="0">
                <a:solidFill>
                  <a:srgbClr val="090731"/>
                </a:solidFill>
                <a:latin typeface="Arial" charset="0"/>
                <a:ea typeface="Arial" charset="0"/>
                <a:cs typeface="Arial" charset="0"/>
              </a:defRPr>
            </a:lvl1pPr>
          </a:lstStyle>
          <a:p>
            <a:r>
              <a:rPr lang="en-US" altLang="x-none" sz="2800" dirty="0"/>
              <a:t>First N. Lastname</a:t>
            </a:r>
          </a:p>
        </p:txBody>
      </p:sp>
      <p:sp>
        <p:nvSpPr>
          <p:cNvPr id="32" name="Text Placeholder 2">
            <a:extLst>
              <a:ext uri="{FF2B5EF4-FFF2-40B4-BE49-F238E27FC236}">
                <a16:creationId xmlns:a16="http://schemas.microsoft.com/office/drawing/2014/main" id="{DA766820-8C11-CD4B-8712-168149D67DEB}"/>
              </a:ext>
            </a:extLst>
          </p:cNvPr>
          <p:cNvSpPr>
            <a:spLocks noGrp="1"/>
          </p:cNvSpPr>
          <p:nvPr>
            <p:ph type="body" sz="quarter" idx="35" hasCustomPrompt="1"/>
          </p:nvPr>
        </p:nvSpPr>
        <p:spPr>
          <a:xfrm>
            <a:off x="5992968" y="1089451"/>
            <a:ext cx="5694177" cy="740597"/>
          </a:xfrm>
          <a:prstGeom prst="rect">
            <a:avLst/>
          </a:prstGeom>
        </p:spPr>
        <p:txBody>
          <a:bodyPr lIns="0" tIns="0" bIns="0"/>
          <a:lstStyle>
            <a:lvl1pPr>
              <a:lnSpc>
                <a:spcPct val="100000"/>
              </a:lnSpc>
              <a:spcBef>
                <a:spcPts val="0"/>
              </a:spcBef>
              <a:defRPr sz="1400" cap="all" spc="100" baseline="0">
                <a:solidFill>
                  <a:schemeClr val="accent1"/>
                </a:solidFill>
              </a:defRPr>
            </a:lvl1pPr>
          </a:lstStyle>
          <a:p>
            <a:pPr lvl="0"/>
            <a:r>
              <a:rPr lang="en-US" dirty="0"/>
              <a:t>JOB TITLE</a:t>
            </a:r>
          </a:p>
        </p:txBody>
      </p:sp>
      <p:sp>
        <p:nvSpPr>
          <p:cNvPr id="33" name="Text Placeholder 12">
            <a:extLst>
              <a:ext uri="{FF2B5EF4-FFF2-40B4-BE49-F238E27FC236}">
                <a16:creationId xmlns:a16="http://schemas.microsoft.com/office/drawing/2014/main" id="{C01960CB-4AFE-5840-95C4-A3EAE7C2C43E}"/>
              </a:ext>
            </a:extLst>
          </p:cNvPr>
          <p:cNvSpPr>
            <a:spLocks noGrp="1"/>
          </p:cNvSpPr>
          <p:nvPr>
            <p:ph type="body" sz="quarter" idx="36" hasCustomPrompt="1"/>
          </p:nvPr>
        </p:nvSpPr>
        <p:spPr>
          <a:xfrm flipH="1">
            <a:off x="5992967" y="5215130"/>
            <a:ext cx="5694177" cy="1279423"/>
          </a:xfrm>
          <a:prstGeom prst="rect">
            <a:avLst/>
          </a:prstGeom>
        </p:spPr>
        <p:txBody>
          <a:bodyPr lIns="0" rIns="0"/>
          <a:lstStyle>
            <a:lvl1pPr>
              <a:lnSpc>
                <a:spcPct val="150000"/>
              </a:lnSpc>
              <a:defRPr sz="1200"/>
            </a:lvl1pPr>
          </a:lstStyle>
          <a:p>
            <a:r>
              <a:rPr lang="en-US" dirty="0">
                <a:solidFill>
                  <a:schemeClr val="tx1"/>
                </a:solidFill>
              </a:rPr>
              <a:t>Add bio here.</a:t>
            </a:r>
          </a:p>
        </p:txBody>
      </p:sp>
      <p:sp>
        <p:nvSpPr>
          <p:cNvPr id="34" name="Title Placeholder 1">
            <a:extLst>
              <a:ext uri="{FF2B5EF4-FFF2-40B4-BE49-F238E27FC236}">
                <a16:creationId xmlns:a16="http://schemas.microsoft.com/office/drawing/2014/main" id="{8C6E3746-88B8-EA48-B48A-097FE7308F90}"/>
              </a:ext>
            </a:extLst>
          </p:cNvPr>
          <p:cNvSpPr txBox="1">
            <a:spLocks/>
          </p:cNvSpPr>
          <p:nvPr userDrawn="1"/>
        </p:nvSpPr>
        <p:spPr bwMode="auto">
          <a:xfrm>
            <a:off x="5992969" y="3498103"/>
            <a:ext cx="5694177" cy="9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b" anchorCtr="0" compatLnSpc="1">
            <a:prstTxWarp prst="textNoShape">
              <a:avLst/>
            </a:prstTxWarp>
          </a:bodyPr>
          <a:lstStyle>
            <a:lvl1pPr algn="l" defTabSz="914400" rtl="0" eaLnBrk="1" latinLnBrk="0" hangingPunct="1">
              <a:lnSpc>
                <a:spcPct val="90000"/>
              </a:lnSpc>
              <a:spcBef>
                <a:spcPct val="0"/>
              </a:spcBef>
              <a:buNone/>
              <a:defRPr sz="3200" kern="1200" spc="-50" baseline="0">
                <a:solidFill>
                  <a:srgbClr val="090731"/>
                </a:solidFill>
                <a:latin typeface="Arial" charset="0"/>
                <a:ea typeface="Arial" charset="0"/>
                <a:cs typeface="Arial" charset="0"/>
              </a:defRPr>
            </a:lvl1pPr>
          </a:lstStyle>
          <a:p>
            <a:r>
              <a:rPr lang="en-US" altLang="x-none" sz="2800" dirty="0"/>
              <a:t>First N. Lastname</a:t>
            </a:r>
          </a:p>
        </p:txBody>
      </p:sp>
      <p:sp>
        <p:nvSpPr>
          <p:cNvPr id="35" name="Text Placeholder 2">
            <a:extLst>
              <a:ext uri="{FF2B5EF4-FFF2-40B4-BE49-F238E27FC236}">
                <a16:creationId xmlns:a16="http://schemas.microsoft.com/office/drawing/2014/main" id="{65889105-6AE8-7F42-8A7C-413AEC1136EF}"/>
              </a:ext>
            </a:extLst>
          </p:cNvPr>
          <p:cNvSpPr>
            <a:spLocks noGrp="1"/>
          </p:cNvSpPr>
          <p:nvPr>
            <p:ph type="body" sz="quarter" idx="37" hasCustomPrompt="1"/>
          </p:nvPr>
        </p:nvSpPr>
        <p:spPr>
          <a:xfrm>
            <a:off x="5992968" y="4443239"/>
            <a:ext cx="5694177" cy="740597"/>
          </a:xfrm>
          <a:prstGeom prst="rect">
            <a:avLst/>
          </a:prstGeom>
        </p:spPr>
        <p:txBody>
          <a:bodyPr lIns="0" tIns="0" bIns="0"/>
          <a:lstStyle>
            <a:lvl1pPr>
              <a:lnSpc>
                <a:spcPct val="100000"/>
              </a:lnSpc>
              <a:spcBef>
                <a:spcPts val="0"/>
              </a:spcBef>
              <a:defRPr sz="1400" cap="all" spc="100" baseline="0">
                <a:solidFill>
                  <a:schemeClr val="accent1"/>
                </a:solidFill>
              </a:defRPr>
            </a:lvl1pPr>
          </a:lstStyle>
          <a:p>
            <a:pPr lvl="0"/>
            <a:r>
              <a:rPr lang="en-US" dirty="0"/>
              <a:t>JOB TITLE</a:t>
            </a:r>
          </a:p>
        </p:txBody>
      </p:sp>
    </p:spTree>
    <p:extLst>
      <p:ext uri="{BB962C8B-B14F-4D97-AF65-F5344CB8AC3E}">
        <p14:creationId xmlns:p14="http://schemas.microsoft.com/office/powerpoint/2010/main" val="841510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55" name="Rectangle 54"/>
          <p:cNvSpPr/>
          <p:nvPr userDrawn="1"/>
        </p:nvSpPr>
        <p:spPr>
          <a:xfrm>
            <a:off x="0" y="13766"/>
            <a:ext cx="12180629" cy="6856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54" name="Rectangle 53"/>
          <p:cNvSpPr/>
          <p:nvPr userDrawn="1"/>
        </p:nvSpPr>
        <p:spPr>
          <a:xfrm>
            <a:off x="11370" y="0"/>
            <a:ext cx="12180629" cy="685605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56" name="Text Placeholder 2">
            <a:extLst>
              <a:ext uri="{FF2B5EF4-FFF2-40B4-BE49-F238E27FC236}">
                <a16:creationId xmlns:a16="http://schemas.microsoft.com/office/drawing/2014/main" id="{B6BFC1C9-6FBC-EF47-ACF0-A2085EA3FAAA}"/>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57" name="Text Placeholder 11">
            <a:extLst>
              <a:ext uri="{FF2B5EF4-FFF2-40B4-BE49-F238E27FC236}">
                <a16:creationId xmlns:a16="http://schemas.microsoft.com/office/drawing/2014/main" id="{A18BDC97-F4A5-4047-8720-6EF8E4CBD9E3}"/>
              </a:ext>
            </a:extLst>
          </p:cNvPr>
          <p:cNvSpPr>
            <a:spLocks noGrp="1"/>
          </p:cNvSpPr>
          <p:nvPr>
            <p:ph type="body" sz="quarter" idx="39" hasCustomPrompt="1"/>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dirty="0"/>
              <a:t>Customer logos</a:t>
            </a:r>
          </a:p>
        </p:txBody>
      </p:sp>
      <p:sp>
        <p:nvSpPr>
          <p:cNvPr id="58" name="Picture Placeholder 4">
            <a:extLst>
              <a:ext uri="{FF2B5EF4-FFF2-40B4-BE49-F238E27FC236}">
                <a16:creationId xmlns:a16="http://schemas.microsoft.com/office/drawing/2014/main" id="{2A87C2C8-4FB0-C048-9197-93732D55B570}"/>
              </a:ext>
            </a:extLst>
          </p:cNvPr>
          <p:cNvSpPr>
            <a:spLocks noGrp="1"/>
          </p:cNvSpPr>
          <p:nvPr>
            <p:ph type="pic" sz="quarter" idx="19"/>
          </p:nvPr>
        </p:nvSpPr>
        <p:spPr>
          <a:xfrm>
            <a:off x="9744501" y="826893"/>
            <a:ext cx="2447500" cy="1471661"/>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59" name="Picture Placeholder 4">
            <a:extLst>
              <a:ext uri="{FF2B5EF4-FFF2-40B4-BE49-F238E27FC236}">
                <a16:creationId xmlns:a16="http://schemas.microsoft.com/office/drawing/2014/main" id="{4D138CBD-0D29-8649-AD22-A086B4147B85}"/>
              </a:ext>
            </a:extLst>
          </p:cNvPr>
          <p:cNvSpPr>
            <a:spLocks noGrp="1"/>
          </p:cNvSpPr>
          <p:nvPr>
            <p:ph type="pic" sz="quarter" idx="20"/>
          </p:nvPr>
        </p:nvSpPr>
        <p:spPr>
          <a:xfrm>
            <a:off x="7326575" y="826893"/>
            <a:ext cx="2417926" cy="1473316"/>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60" name="Picture Placeholder 4">
            <a:extLst>
              <a:ext uri="{FF2B5EF4-FFF2-40B4-BE49-F238E27FC236}">
                <a16:creationId xmlns:a16="http://schemas.microsoft.com/office/drawing/2014/main" id="{5448F25B-D846-D445-AC55-F698924D3176}"/>
              </a:ext>
            </a:extLst>
          </p:cNvPr>
          <p:cNvSpPr>
            <a:spLocks noGrp="1"/>
          </p:cNvSpPr>
          <p:nvPr>
            <p:ph type="pic" sz="quarter" idx="21"/>
          </p:nvPr>
        </p:nvSpPr>
        <p:spPr>
          <a:xfrm>
            <a:off x="4884759" y="826893"/>
            <a:ext cx="2447500" cy="1454955"/>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61" name="Picture Placeholder 4">
            <a:extLst>
              <a:ext uri="{FF2B5EF4-FFF2-40B4-BE49-F238E27FC236}">
                <a16:creationId xmlns:a16="http://schemas.microsoft.com/office/drawing/2014/main" id="{ED3DA2E9-A64F-5549-B3D0-36E591025B15}"/>
              </a:ext>
            </a:extLst>
          </p:cNvPr>
          <p:cNvSpPr>
            <a:spLocks noGrp="1"/>
          </p:cNvSpPr>
          <p:nvPr>
            <p:ph type="pic" sz="quarter" idx="22"/>
          </p:nvPr>
        </p:nvSpPr>
        <p:spPr>
          <a:xfrm>
            <a:off x="2445222" y="826893"/>
            <a:ext cx="2447500" cy="1461617"/>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62" name="Picture Placeholder 4">
            <a:extLst>
              <a:ext uri="{FF2B5EF4-FFF2-40B4-BE49-F238E27FC236}">
                <a16:creationId xmlns:a16="http://schemas.microsoft.com/office/drawing/2014/main" id="{6F9E7871-8754-B64A-9B97-1630894930B3}"/>
              </a:ext>
            </a:extLst>
          </p:cNvPr>
          <p:cNvSpPr>
            <a:spLocks noGrp="1"/>
          </p:cNvSpPr>
          <p:nvPr>
            <p:ph type="pic" sz="quarter" idx="23"/>
          </p:nvPr>
        </p:nvSpPr>
        <p:spPr>
          <a:xfrm>
            <a:off x="11370" y="826893"/>
            <a:ext cx="2425889" cy="1459748"/>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63" name="Picture Placeholder 4">
            <a:extLst>
              <a:ext uri="{FF2B5EF4-FFF2-40B4-BE49-F238E27FC236}">
                <a16:creationId xmlns:a16="http://schemas.microsoft.com/office/drawing/2014/main" id="{562340ED-FA26-5F43-A7D9-FB58F5168EFB}"/>
              </a:ext>
            </a:extLst>
          </p:cNvPr>
          <p:cNvSpPr>
            <a:spLocks noGrp="1"/>
          </p:cNvSpPr>
          <p:nvPr>
            <p:ph type="pic" sz="quarter" idx="24"/>
          </p:nvPr>
        </p:nvSpPr>
        <p:spPr>
          <a:xfrm>
            <a:off x="9744501" y="2290164"/>
            <a:ext cx="2447500" cy="1454955"/>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64" name="Picture Placeholder 4">
            <a:extLst>
              <a:ext uri="{FF2B5EF4-FFF2-40B4-BE49-F238E27FC236}">
                <a16:creationId xmlns:a16="http://schemas.microsoft.com/office/drawing/2014/main" id="{294BC561-251D-4C42-8EAD-AAB4F9CD8273}"/>
              </a:ext>
            </a:extLst>
          </p:cNvPr>
          <p:cNvSpPr>
            <a:spLocks noGrp="1"/>
          </p:cNvSpPr>
          <p:nvPr>
            <p:ph type="pic" sz="quarter" idx="25"/>
          </p:nvPr>
        </p:nvSpPr>
        <p:spPr>
          <a:xfrm>
            <a:off x="7326574" y="2290164"/>
            <a:ext cx="2417927" cy="1454955"/>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65" name="Picture Placeholder 4">
            <a:extLst>
              <a:ext uri="{FF2B5EF4-FFF2-40B4-BE49-F238E27FC236}">
                <a16:creationId xmlns:a16="http://schemas.microsoft.com/office/drawing/2014/main" id="{23C3B65F-A109-B44C-BD26-86D3C4EBB473}"/>
              </a:ext>
            </a:extLst>
          </p:cNvPr>
          <p:cNvSpPr>
            <a:spLocks noGrp="1"/>
          </p:cNvSpPr>
          <p:nvPr>
            <p:ph type="pic" sz="quarter" idx="26"/>
          </p:nvPr>
        </p:nvSpPr>
        <p:spPr>
          <a:xfrm>
            <a:off x="4884759" y="2290164"/>
            <a:ext cx="2447500" cy="1473332"/>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66" name="Picture Placeholder 4">
            <a:extLst>
              <a:ext uri="{FF2B5EF4-FFF2-40B4-BE49-F238E27FC236}">
                <a16:creationId xmlns:a16="http://schemas.microsoft.com/office/drawing/2014/main" id="{55979C77-5501-924B-971A-EB5F0BB31070}"/>
              </a:ext>
            </a:extLst>
          </p:cNvPr>
          <p:cNvSpPr>
            <a:spLocks noGrp="1"/>
          </p:cNvSpPr>
          <p:nvPr>
            <p:ph type="pic" sz="quarter" idx="27"/>
          </p:nvPr>
        </p:nvSpPr>
        <p:spPr>
          <a:xfrm>
            <a:off x="2445222" y="2290164"/>
            <a:ext cx="2447500" cy="1473333"/>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67" name="Picture Placeholder 4">
            <a:extLst>
              <a:ext uri="{FF2B5EF4-FFF2-40B4-BE49-F238E27FC236}">
                <a16:creationId xmlns:a16="http://schemas.microsoft.com/office/drawing/2014/main" id="{9FC8CC6E-BC76-0642-B79B-6BA9157B816B}"/>
              </a:ext>
            </a:extLst>
          </p:cNvPr>
          <p:cNvSpPr>
            <a:spLocks noGrp="1"/>
          </p:cNvSpPr>
          <p:nvPr>
            <p:ph type="pic" sz="quarter" idx="28"/>
          </p:nvPr>
        </p:nvSpPr>
        <p:spPr>
          <a:xfrm>
            <a:off x="11370" y="2290164"/>
            <a:ext cx="2433851" cy="1473333"/>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68" name="Picture Placeholder 4">
            <a:extLst>
              <a:ext uri="{FF2B5EF4-FFF2-40B4-BE49-F238E27FC236}">
                <a16:creationId xmlns:a16="http://schemas.microsoft.com/office/drawing/2014/main" id="{BFC332AC-F184-B84B-80B0-8F6B1FB620EF}"/>
              </a:ext>
            </a:extLst>
          </p:cNvPr>
          <p:cNvSpPr>
            <a:spLocks noGrp="1"/>
          </p:cNvSpPr>
          <p:nvPr>
            <p:ph type="pic" sz="quarter" idx="29"/>
          </p:nvPr>
        </p:nvSpPr>
        <p:spPr>
          <a:xfrm>
            <a:off x="9744501" y="3763498"/>
            <a:ext cx="2447500" cy="1454955"/>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69" name="Picture Placeholder 4">
            <a:extLst>
              <a:ext uri="{FF2B5EF4-FFF2-40B4-BE49-F238E27FC236}">
                <a16:creationId xmlns:a16="http://schemas.microsoft.com/office/drawing/2014/main" id="{BFB0C6A8-3B34-0C44-8ED5-B1D5B7768356}"/>
              </a:ext>
            </a:extLst>
          </p:cNvPr>
          <p:cNvSpPr>
            <a:spLocks noGrp="1"/>
          </p:cNvSpPr>
          <p:nvPr>
            <p:ph type="pic" sz="quarter" idx="30"/>
          </p:nvPr>
        </p:nvSpPr>
        <p:spPr>
          <a:xfrm>
            <a:off x="7326574" y="3763498"/>
            <a:ext cx="2417928" cy="1459965"/>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70" name="Picture Placeholder 4">
            <a:extLst>
              <a:ext uri="{FF2B5EF4-FFF2-40B4-BE49-F238E27FC236}">
                <a16:creationId xmlns:a16="http://schemas.microsoft.com/office/drawing/2014/main" id="{F34116A8-878D-6E4F-A0F1-6E67878D33CB}"/>
              </a:ext>
            </a:extLst>
          </p:cNvPr>
          <p:cNvSpPr>
            <a:spLocks noGrp="1"/>
          </p:cNvSpPr>
          <p:nvPr>
            <p:ph type="pic" sz="quarter" idx="31"/>
          </p:nvPr>
        </p:nvSpPr>
        <p:spPr>
          <a:xfrm>
            <a:off x="4887036" y="3763498"/>
            <a:ext cx="2439538" cy="1469860"/>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71" name="Picture Placeholder 4">
            <a:extLst>
              <a:ext uri="{FF2B5EF4-FFF2-40B4-BE49-F238E27FC236}">
                <a16:creationId xmlns:a16="http://schemas.microsoft.com/office/drawing/2014/main" id="{907F3EAC-EA2C-544D-8E85-620581F712FE}"/>
              </a:ext>
            </a:extLst>
          </p:cNvPr>
          <p:cNvSpPr>
            <a:spLocks noGrp="1"/>
          </p:cNvSpPr>
          <p:nvPr>
            <p:ph type="pic" sz="quarter" idx="32"/>
          </p:nvPr>
        </p:nvSpPr>
        <p:spPr>
          <a:xfrm>
            <a:off x="2445222" y="3763498"/>
            <a:ext cx="2441814" cy="1454955"/>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72" name="Picture Placeholder 4">
            <a:extLst>
              <a:ext uri="{FF2B5EF4-FFF2-40B4-BE49-F238E27FC236}">
                <a16:creationId xmlns:a16="http://schemas.microsoft.com/office/drawing/2014/main" id="{1190C42C-B83D-AE45-9CF7-DCF5814714B7}"/>
              </a:ext>
            </a:extLst>
          </p:cNvPr>
          <p:cNvSpPr>
            <a:spLocks noGrp="1"/>
          </p:cNvSpPr>
          <p:nvPr>
            <p:ph type="pic" sz="quarter" idx="33"/>
          </p:nvPr>
        </p:nvSpPr>
        <p:spPr>
          <a:xfrm>
            <a:off x="11370" y="3763498"/>
            <a:ext cx="2433850" cy="1454955"/>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73" name="Picture Placeholder 4">
            <a:extLst>
              <a:ext uri="{FF2B5EF4-FFF2-40B4-BE49-F238E27FC236}">
                <a16:creationId xmlns:a16="http://schemas.microsoft.com/office/drawing/2014/main" id="{75257495-405F-024D-8EC8-AB457A0CCD9B}"/>
              </a:ext>
            </a:extLst>
          </p:cNvPr>
          <p:cNvSpPr>
            <a:spLocks noGrp="1"/>
          </p:cNvSpPr>
          <p:nvPr>
            <p:ph type="pic" sz="quarter" idx="34"/>
          </p:nvPr>
        </p:nvSpPr>
        <p:spPr>
          <a:xfrm>
            <a:off x="9744501" y="5226769"/>
            <a:ext cx="2447500" cy="1454955"/>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74" name="Picture Placeholder 4">
            <a:extLst>
              <a:ext uri="{FF2B5EF4-FFF2-40B4-BE49-F238E27FC236}">
                <a16:creationId xmlns:a16="http://schemas.microsoft.com/office/drawing/2014/main" id="{78BA7A6A-F379-C74A-BEAA-6432A951B5C7}"/>
              </a:ext>
            </a:extLst>
          </p:cNvPr>
          <p:cNvSpPr>
            <a:spLocks noGrp="1"/>
          </p:cNvSpPr>
          <p:nvPr>
            <p:ph type="pic" sz="quarter" idx="35"/>
          </p:nvPr>
        </p:nvSpPr>
        <p:spPr>
          <a:xfrm>
            <a:off x="7334537" y="5226769"/>
            <a:ext cx="2409963" cy="1454955"/>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75" name="Picture Placeholder 4">
            <a:extLst>
              <a:ext uri="{FF2B5EF4-FFF2-40B4-BE49-F238E27FC236}">
                <a16:creationId xmlns:a16="http://schemas.microsoft.com/office/drawing/2014/main" id="{5FFB986B-C2EB-C641-9842-E43DD78C808A}"/>
              </a:ext>
            </a:extLst>
          </p:cNvPr>
          <p:cNvSpPr>
            <a:spLocks noGrp="1"/>
          </p:cNvSpPr>
          <p:nvPr>
            <p:ph type="pic" sz="quarter" idx="36"/>
          </p:nvPr>
        </p:nvSpPr>
        <p:spPr>
          <a:xfrm>
            <a:off x="4884758" y="5226769"/>
            <a:ext cx="2441816" cy="1454955"/>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76" name="Picture Placeholder 4">
            <a:extLst>
              <a:ext uri="{FF2B5EF4-FFF2-40B4-BE49-F238E27FC236}">
                <a16:creationId xmlns:a16="http://schemas.microsoft.com/office/drawing/2014/main" id="{DF24847A-BFFD-434A-902B-6DBA9C76A035}"/>
              </a:ext>
            </a:extLst>
          </p:cNvPr>
          <p:cNvSpPr>
            <a:spLocks noGrp="1"/>
          </p:cNvSpPr>
          <p:nvPr>
            <p:ph type="pic" sz="quarter" idx="37"/>
          </p:nvPr>
        </p:nvSpPr>
        <p:spPr>
          <a:xfrm>
            <a:off x="2445220" y="5226769"/>
            <a:ext cx="2439536" cy="1454955"/>
          </a:xfrm>
          <a:prstGeom prst="rect">
            <a:avLst/>
          </a:prstGeom>
          <a:noFill/>
        </p:spPr>
        <p:txBody>
          <a:bodyPr rtlCol="0" anchor="ctr" anchorCtr="0">
            <a:normAutofit/>
          </a:bodyPr>
          <a:lstStyle>
            <a:lvl1pPr marL="0" indent="0" algn="ctr">
              <a:buNone/>
              <a:defRPr sz="1200"/>
            </a:lvl1pPr>
          </a:lstStyle>
          <a:p>
            <a:pPr lvl="0"/>
            <a:endParaRPr lang="en-US" noProof="0" dirty="0"/>
          </a:p>
        </p:txBody>
      </p:sp>
      <p:sp>
        <p:nvSpPr>
          <p:cNvPr id="77" name="Picture Placeholder 4">
            <a:extLst>
              <a:ext uri="{FF2B5EF4-FFF2-40B4-BE49-F238E27FC236}">
                <a16:creationId xmlns:a16="http://schemas.microsoft.com/office/drawing/2014/main" id="{7ABCE909-5843-8345-9882-7B372DF9ADF5}"/>
              </a:ext>
            </a:extLst>
          </p:cNvPr>
          <p:cNvSpPr>
            <a:spLocks noGrp="1"/>
          </p:cNvSpPr>
          <p:nvPr>
            <p:ph type="pic" sz="quarter" idx="38"/>
          </p:nvPr>
        </p:nvSpPr>
        <p:spPr>
          <a:xfrm>
            <a:off x="11370" y="5226769"/>
            <a:ext cx="2433850" cy="1454955"/>
          </a:xfrm>
          <a:prstGeom prst="rect">
            <a:avLst/>
          </a:prstGeom>
          <a:noFill/>
        </p:spPr>
        <p:txBody>
          <a:bodyPr rtlCol="0" anchor="ctr" anchorCtr="0">
            <a:normAutofit/>
          </a:bodyPr>
          <a:lstStyle>
            <a:lvl1pPr marL="0" indent="0" algn="ctr">
              <a:buNone/>
              <a:defRPr sz="1200"/>
            </a:lvl1pPr>
          </a:lstStyle>
          <a:p>
            <a:pPr lvl="0"/>
            <a:endParaRPr lang="en-US" noProof="0" dirty="0"/>
          </a:p>
        </p:txBody>
      </p:sp>
    </p:spTree>
    <p:extLst>
      <p:ext uri="{BB962C8B-B14F-4D97-AF65-F5344CB8AC3E}">
        <p14:creationId xmlns:p14="http://schemas.microsoft.com/office/powerpoint/2010/main" val="1715544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flipV="1">
            <a:off x="10386572" y="5939023"/>
            <a:ext cx="1201199" cy="613379"/>
          </a:xfrm>
          <a:prstGeom prst="rect">
            <a:avLst/>
          </a:prstGeom>
        </p:spPr>
      </p:pic>
      <p:sp>
        <p:nvSpPr>
          <p:cNvPr id="3" name="Text Placeholder 2">
            <a:extLst>
              <a:ext uri="{FF2B5EF4-FFF2-40B4-BE49-F238E27FC236}">
                <a16:creationId xmlns:a16="http://schemas.microsoft.com/office/drawing/2014/main" id="{62BB32F7-E0DB-7541-AFE3-2A03EE452812}"/>
              </a:ext>
            </a:extLst>
          </p:cNvPr>
          <p:cNvSpPr>
            <a:spLocks noGrp="1"/>
          </p:cNvSpPr>
          <p:nvPr>
            <p:ph type="body" sz="quarter" idx="10" hasCustomPrompt="1"/>
          </p:nvPr>
        </p:nvSpPr>
        <p:spPr>
          <a:xfrm>
            <a:off x="574675" y="0"/>
            <a:ext cx="4606925" cy="6858000"/>
          </a:xfrm>
          <a:prstGeom prst="rect">
            <a:avLst/>
          </a:prstGeom>
        </p:spPr>
        <p:txBody>
          <a:bodyPr anchor="ctr"/>
          <a:lstStyle>
            <a:lvl1pPr>
              <a:defRPr sz="4800">
                <a:solidFill>
                  <a:schemeClr val="bg1"/>
                </a:solidFill>
              </a:defRPr>
            </a:lvl1pPr>
          </a:lstStyle>
          <a:p>
            <a:pPr lvl="0"/>
            <a:r>
              <a:rPr lang="en-US" dirty="0"/>
              <a:t>Divider Page</a:t>
            </a:r>
          </a:p>
        </p:txBody>
      </p:sp>
    </p:spTree>
    <p:extLst>
      <p:ext uri="{BB962C8B-B14F-4D97-AF65-F5344CB8AC3E}">
        <p14:creationId xmlns:p14="http://schemas.microsoft.com/office/powerpoint/2010/main" val="870249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Blocks">
    <p:spTree>
      <p:nvGrpSpPr>
        <p:cNvPr id="1" name=""/>
        <p:cNvGrpSpPr/>
        <p:nvPr/>
      </p:nvGrpSpPr>
      <p:grpSpPr>
        <a:xfrm>
          <a:off x="0" y="0"/>
          <a:ext cx="0" cy="0"/>
          <a:chOff x="0" y="0"/>
          <a:chExt cx="0" cy="0"/>
        </a:xfrm>
      </p:grpSpPr>
      <p:grpSp>
        <p:nvGrpSpPr>
          <p:cNvPr id="3" name="Group 3"/>
          <p:cNvGrpSpPr>
            <a:grpSpLocks/>
          </p:cNvGrpSpPr>
          <p:nvPr userDrawn="1"/>
        </p:nvGrpSpPr>
        <p:grpSpPr bwMode="auto">
          <a:xfrm>
            <a:off x="-1" y="0"/>
            <a:ext cx="12192001" cy="6870191"/>
            <a:chOff x="-2" y="0"/>
            <a:chExt cx="24377651" cy="13716000"/>
          </a:xfrm>
        </p:grpSpPr>
        <p:sp>
          <p:nvSpPr>
            <p:cNvPr id="4" name="Rectangle 3"/>
            <p:cNvSpPr/>
            <p:nvPr/>
          </p:nvSpPr>
          <p:spPr>
            <a:xfrm>
              <a:off x="-2" y="0"/>
              <a:ext cx="6094413" cy="13716000"/>
            </a:xfrm>
            <a:prstGeom prst="rect">
              <a:avLst/>
            </a:prstGeom>
            <a:solidFill>
              <a:srgbClr val="54D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5" name="Rectangle 4"/>
            <p:cNvSpPr/>
            <p:nvPr/>
          </p:nvSpPr>
          <p:spPr>
            <a:xfrm>
              <a:off x="6094411" y="0"/>
              <a:ext cx="6094412" cy="13716000"/>
            </a:xfrm>
            <a:prstGeom prst="rect">
              <a:avLst/>
            </a:prstGeom>
            <a:solidFill>
              <a:srgbClr val="48C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6" name="Rectangle 5"/>
            <p:cNvSpPr/>
            <p:nvPr/>
          </p:nvSpPr>
          <p:spPr>
            <a:xfrm>
              <a:off x="12188824" y="0"/>
              <a:ext cx="6094413" cy="13716000"/>
            </a:xfrm>
            <a:prstGeom prst="rect">
              <a:avLst/>
            </a:prstGeom>
            <a:solidFill>
              <a:srgbClr val="1F78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7" name="Rectangle 6"/>
            <p:cNvSpPr/>
            <p:nvPr/>
          </p:nvSpPr>
          <p:spPr>
            <a:xfrm>
              <a:off x="18283237" y="0"/>
              <a:ext cx="6094412" cy="13716000"/>
            </a:xfrm>
            <a:prstGeom prst="rect">
              <a:avLst/>
            </a:prstGeom>
            <a:solidFill>
              <a:srgbClr val="1A3E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grpSp>
      <p:sp>
        <p:nvSpPr>
          <p:cNvPr id="31" name="Text Placeholder 2">
            <a:extLst>
              <a:ext uri="{FF2B5EF4-FFF2-40B4-BE49-F238E27FC236}">
                <a16:creationId xmlns:a16="http://schemas.microsoft.com/office/drawing/2014/main" id="{5698A96C-B6AA-F343-BF13-F23D064C6104}"/>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bg1"/>
                </a:solidFill>
              </a:rPr>
              <a:t>_</a:t>
            </a:r>
          </a:p>
        </p:txBody>
      </p:sp>
      <p:sp>
        <p:nvSpPr>
          <p:cNvPr id="32" name="Text Placeholder 11">
            <a:extLst>
              <a:ext uri="{FF2B5EF4-FFF2-40B4-BE49-F238E27FC236}">
                <a16:creationId xmlns:a16="http://schemas.microsoft.com/office/drawing/2014/main" id="{18059CEE-993F-1A4E-A3D4-2CACC0521D72}"/>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dirty="0"/>
              <a:t>SECTION TITLE</a:t>
            </a:r>
          </a:p>
        </p:txBody>
      </p:sp>
      <p:sp>
        <p:nvSpPr>
          <p:cNvPr id="8" name="Text Placeholder 7">
            <a:extLst>
              <a:ext uri="{FF2B5EF4-FFF2-40B4-BE49-F238E27FC236}">
                <a16:creationId xmlns:a16="http://schemas.microsoft.com/office/drawing/2014/main" id="{23579786-EB23-874A-BF1C-F16D722E5DB6}"/>
              </a:ext>
            </a:extLst>
          </p:cNvPr>
          <p:cNvSpPr>
            <a:spLocks noGrp="1"/>
          </p:cNvSpPr>
          <p:nvPr>
            <p:ph type="body" sz="quarter" idx="20" hasCustomPrompt="1"/>
          </p:nvPr>
        </p:nvSpPr>
        <p:spPr>
          <a:xfrm>
            <a:off x="279321" y="1675523"/>
            <a:ext cx="2764816" cy="684929"/>
          </a:xfrm>
          <a:prstGeom prst="rect">
            <a:avLst/>
          </a:prstGeom>
        </p:spPr>
        <p:txBody>
          <a:bodyPr lIns="0" anchor="b"/>
          <a:lstStyle>
            <a:lvl1pPr>
              <a:defRPr sz="3200">
                <a:solidFill>
                  <a:schemeClr val="bg1"/>
                </a:solidFill>
              </a:defRPr>
            </a:lvl1pPr>
          </a:lstStyle>
          <a:p>
            <a:pPr lvl="0"/>
            <a:r>
              <a:rPr lang="en-US" dirty="0"/>
              <a:t>Advantage</a:t>
            </a:r>
          </a:p>
        </p:txBody>
      </p:sp>
      <p:sp>
        <p:nvSpPr>
          <p:cNvPr id="10" name="Text Placeholder 9">
            <a:extLst>
              <a:ext uri="{FF2B5EF4-FFF2-40B4-BE49-F238E27FC236}">
                <a16:creationId xmlns:a16="http://schemas.microsoft.com/office/drawing/2014/main" id="{E4216D21-8870-8945-A2AF-DA47271266CC}"/>
              </a:ext>
            </a:extLst>
          </p:cNvPr>
          <p:cNvSpPr>
            <a:spLocks noGrp="1"/>
          </p:cNvSpPr>
          <p:nvPr>
            <p:ph type="body" sz="quarter" idx="21" hasCustomPrompt="1"/>
          </p:nvPr>
        </p:nvSpPr>
        <p:spPr>
          <a:xfrm>
            <a:off x="274083" y="2719839"/>
            <a:ext cx="2499833" cy="3378829"/>
          </a:xfrm>
          <a:prstGeom prst="rect">
            <a:avLst/>
          </a:prstGeom>
        </p:spPr>
        <p:txBody>
          <a:bodyPr lIns="0"/>
          <a:lstStyle>
            <a:lvl1pPr algn="l">
              <a:lnSpc>
                <a:spcPct val="150000"/>
              </a:lnSpc>
              <a:defRPr sz="12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lgn="l">
              <a:lnSpc>
                <a:spcPct val="150000"/>
              </a:lnSpc>
            </a:pPr>
            <a:r>
              <a:rPr lang="en-US" sz="1400" dirty="0">
                <a:solidFill>
                  <a:schemeClr val="bg1"/>
                </a:solidFill>
                <a:latin typeface="Arial" charset="0"/>
                <a:ea typeface="Arial" charset="0"/>
                <a:cs typeface="Arial" charset="0"/>
              </a:rPr>
              <a:t>Add copy here</a:t>
            </a:r>
            <a:endParaRPr lang="en-US" sz="1050" dirty="0">
              <a:solidFill>
                <a:schemeClr val="bg1"/>
              </a:solidFill>
              <a:latin typeface="Arial" charset="0"/>
              <a:ea typeface="Arial" charset="0"/>
              <a:cs typeface="Arial" charset="0"/>
            </a:endParaRPr>
          </a:p>
        </p:txBody>
      </p:sp>
      <p:sp>
        <p:nvSpPr>
          <p:cNvPr id="39" name="Text Placeholder 7">
            <a:extLst>
              <a:ext uri="{FF2B5EF4-FFF2-40B4-BE49-F238E27FC236}">
                <a16:creationId xmlns:a16="http://schemas.microsoft.com/office/drawing/2014/main" id="{7132D053-5C03-E447-8BA6-84399EEB3A9E}"/>
              </a:ext>
            </a:extLst>
          </p:cNvPr>
          <p:cNvSpPr>
            <a:spLocks noGrp="1"/>
          </p:cNvSpPr>
          <p:nvPr>
            <p:ph type="body" sz="quarter" idx="22" hasCustomPrompt="1"/>
          </p:nvPr>
        </p:nvSpPr>
        <p:spPr>
          <a:xfrm>
            <a:off x="3327321" y="1675523"/>
            <a:ext cx="2764816" cy="684929"/>
          </a:xfrm>
          <a:prstGeom prst="rect">
            <a:avLst/>
          </a:prstGeom>
        </p:spPr>
        <p:txBody>
          <a:bodyPr lIns="0" anchor="b"/>
          <a:lstStyle>
            <a:lvl1pPr>
              <a:defRPr sz="3200">
                <a:solidFill>
                  <a:schemeClr val="bg1"/>
                </a:solidFill>
              </a:defRPr>
            </a:lvl1pPr>
          </a:lstStyle>
          <a:p>
            <a:pPr lvl="0"/>
            <a:r>
              <a:rPr lang="en-US" dirty="0"/>
              <a:t>Disadvantage</a:t>
            </a:r>
          </a:p>
        </p:txBody>
      </p:sp>
      <p:sp>
        <p:nvSpPr>
          <p:cNvPr id="40" name="Text Placeholder 9">
            <a:extLst>
              <a:ext uri="{FF2B5EF4-FFF2-40B4-BE49-F238E27FC236}">
                <a16:creationId xmlns:a16="http://schemas.microsoft.com/office/drawing/2014/main" id="{0445AED2-3FC3-164A-9370-982D5F0040F7}"/>
              </a:ext>
            </a:extLst>
          </p:cNvPr>
          <p:cNvSpPr>
            <a:spLocks noGrp="1"/>
          </p:cNvSpPr>
          <p:nvPr>
            <p:ph type="body" sz="quarter" idx="23" hasCustomPrompt="1"/>
          </p:nvPr>
        </p:nvSpPr>
        <p:spPr>
          <a:xfrm>
            <a:off x="3322083" y="2719839"/>
            <a:ext cx="2499833" cy="3378829"/>
          </a:xfrm>
          <a:prstGeom prst="rect">
            <a:avLst/>
          </a:prstGeom>
        </p:spPr>
        <p:txBody>
          <a:bodyPr lIns="0"/>
          <a:lstStyle>
            <a:lvl1pPr algn="l">
              <a:lnSpc>
                <a:spcPct val="150000"/>
              </a:lnSpc>
              <a:defRPr sz="12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lgn="l">
              <a:lnSpc>
                <a:spcPct val="150000"/>
              </a:lnSpc>
            </a:pPr>
            <a:r>
              <a:rPr lang="en-US" sz="1400" dirty="0">
                <a:solidFill>
                  <a:schemeClr val="bg1"/>
                </a:solidFill>
                <a:latin typeface="Arial" charset="0"/>
                <a:ea typeface="Arial" charset="0"/>
                <a:cs typeface="Arial" charset="0"/>
              </a:rPr>
              <a:t>Add copy here</a:t>
            </a:r>
            <a:endParaRPr lang="en-US" sz="1050" dirty="0">
              <a:solidFill>
                <a:schemeClr val="bg1"/>
              </a:solidFill>
              <a:latin typeface="Arial" charset="0"/>
              <a:ea typeface="Arial" charset="0"/>
              <a:cs typeface="Arial" charset="0"/>
            </a:endParaRPr>
          </a:p>
        </p:txBody>
      </p:sp>
      <p:sp>
        <p:nvSpPr>
          <p:cNvPr id="41" name="Text Placeholder 7">
            <a:extLst>
              <a:ext uri="{FF2B5EF4-FFF2-40B4-BE49-F238E27FC236}">
                <a16:creationId xmlns:a16="http://schemas.microsoft.com/office/drawing/2014/main" id="{B793B55F-CAAD-A24C-BC97-42C56597E37E}"/>
              </a:ext>
            </a:extLst>
          </p:cNvPr>
          <p:cNvSpPr>
            <a:spLocks noGrp="1"/>
          </p:cNvSpPr>
          <p:nvPr>
            <p:ph type="body" sz="quarter" idx="24" hasCustomPrompt="1"/>
          </p:nvPr>
        </p:nvSpPr>
        <p:spPr>
          <a:xfrm>
            <a:off x="6362069" y="1675523"/>
            <a:ext cx="2764816" cy="684929"/>
          </a:xfrm>
          <a:prstGeom prst="rect">
            <a:avLst/>
          </a:prstGeom>
        </p:spPr>
        <p:txBody>
          <a:bodyPr lIns="0" anchor="b"/>
          <a:lstStyle>
            <a:lvl1pPr>
              <a:defRPr sz="3200">
                <a:solidFill>
                  <a:schemeClr val="bg1"/>
                </a:solidFill>
              </a:defRPr>
            </a:lvl1pPr>
          </a:lstStyle>
          <a:p>
            <a:pPr lvl="0"/>
            <a:r>
              <a:rPr lang="en-US" dirty="0"/>
              <a:t>Advantage</a:t>
            </a:r>
          </a:p>
        </p:txBody>
      </p:sp>
      <p:sp>
        <p:nvSpPr>
          <p:cNvPr id="42" name="Text Placeholder 9">
            <a:extLst>
              <a:ext uri="{FF2B5EF4-FFF2-40B4-BE49-F238E27FC236}">
                <a16:creationId xmlns:a16="http://schemas.microsoft.com/office/drawing/2014/main" id="{BE6EE0D1-7C17-6649-9ADA-4CB624AB4A31}"/>
              </a:ext>
            </a:extLst>
          </p:cNvPr>
          <p:cNvSpPr>
            <a:spLocks noGrp="1"/>
          </p:cNvSpPr>
          <p:nvPr>
            <p:ph type="body" sz="quarter" idx="25" hasCustomPrompt="1"/>
          </p:nvPr>
        </p:nvSpPr>
        <p:spPr>
          <a:xfrm>
            <a:off x="6356831" y="2719839"/>
            <a:ext cx="2499833" cy="3378829"/>
          </a:xfrm>
          <a:prstGeom prst="rect">
            <a:avLst/>
          </a:prstGeom>
        </p:spPr>
        <p:txBody>
          <a:bodyPr lIns="0"/>
          <a:lstStyle>
            <a:lvl1pPr algn="l">
              <a:lnSpc>
                <a:spcPct val="150000"/>
              </a:lnSpc>
              <a:defRPr sz="12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lgn="l">
              <a:lnSpc>
                <a:spcPct val="150000"/>
              </a:lnSpc>
            </a:pPr>
            <a:r>
              <a:rPr lang="en-US" sz="1400" dirty="0">
                <a:solidFill>
                  <a:schemeClr val="bg1"/>
                </a:solidFill>
                <a:latin typeface="Arial" charset="0"/>
                <a:ea typeface="Arial" charset="0"/>
                <a:cs typeface="Arial" charset="0"/>
              </a:rPr>
              <a:t>Add copy here</a:t>
            </a:r>
            <a:endParaRPr lang="en-US" sz="1050" dirty="0">
              <a:solidFill>
                <a:schemeClr val="bg1"/>
              </a:solidFill>
              <a:latin typeface="Arial" charset="0"/>
              <a:ea typeface="Arial" charset="0"/>
              <a:cs typeface="Arial" charset="0"/>
            </a:endParaRPr>
          </a:p>
        </p:txBody>
      </p:sp>
      <p:sp>
        <p:nvSpPr>
          <p:cNvPr id="43" name="Text Placeholder 7">
            <a:extLst>
              <a:ext uri="{FF2B5EF4-FFF2-40B4-BE49-F238E27FC236}">
                <a16:creationId xmlns:a16="http://schemas.microsoft.com/office/drawing/2014/main" id="{302BC52E-2643-8648-9DC8-F297949C839F}"/>
              </a:ext>
            </a:extLst>
          </p:cNvPr>
          <p:cNvSpPr>
            <a:spLocks noGrp="1"/>
          </p:cNvSpPr>
          <p:nvPr>
            <p:ph type="body" sz="quarter" idx="26" hasCustomPrompt="1"/>
          </p:nvPr>
        </p:nvSpPr>
        <p:spPr>
          <a:xfrm>
            <a:off x="9396817" y="1675523"/>
            <a:ext cx="2764816" cy="684929"/>
          </a:xfrm>
          <a:prstGeom prst="rect">
            <a:avLst/>
          </a:prstGeom>
        </p:spPr>
        <p:txBody>
          <a:bodyPr lIns="0" anchor="b"/>
          <a:lstStyle>
            <a:lvl1pPr>
              <a:defRPr sz="3200">
                <a:solidFill>
                  <a:schemeClr val="bg1"/>
                </a:solidFill>
              </a:defRPr>
            </a:lvl1pPr>
          </a:lstStyle>
          <a:p>
            <a:pPr lvl="0"/>
            <a:r>
              <a:rPr lang="en-US" dirty="0"/>
              <a:t>Disadvantage</a:t>
            </a:r>
          </a:p>
        </p:txBody>
      </p:sp>
      <p:sp>
        <p:nvSpPr>
          <p:cNvPr id="44" name="Text Placeholder 9">
            <a:extLst>
              <a:ext uri="{FF2B5EF4-FFF2-40B4-BE49-F238E27FC236}">
                <a16:creationId xmlns:a16="http://schemas.microsoft.com/office/drawing/2014/main" id="{EAF047C7-0B9C-3B46-8C4C-98B1801FCA14}"/>
              </a:ext>
            </a:extLst>
          </p:cNvPr>
          <p:cNvSpPr>
            <a:spLocks noGrp="1"/>
          </p:cNvSpPr>
          <p:nvPr>
            <p:ph type="body" sz="quarter" idx="27" hasCustomPrompt="1"/>
          </p:nvPr>
        </p:nvSpPr>
        <p:spPr>
          <a:xfrm>
            <a:off x="9391579" y="2719839"/>
            <a:ext cx="2499833" cy="3378829"/>
          </a:xfrm>
          <a:prstGeom prst="rect">
            <a:avLst/>
          </a:prstGeom>
        </p:spPr>
        <p:txBody>
          <a:bodyPr lIns="0"/>
          <a:lstStyle>
            <a:lvl1pPr algn="l">
              <a:lnSpc>
                <a:spcPct val="150000"/>
              </a:lnSpc>
              <a:defRPr sz="12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lgn="l">
              <a:lnSpc>
                <a:spcPct val="150000"/>
              </a:lnSpc>
            </a:pPr>
            <a:r>
              <a:rPr lang="en-US" sz="1400" dirty="0">
                <a:solidFill>
                  <a:schemeClr val="bg1"/>
                </a:solidFill>
                <a:latin typeface="Arial" charset="0"/>
                <a:ea typeface="Arial" charset="0"/>
                <a:cs typeface="Arial" charset="0"/>
              </a:rPr>
              <a:t>Add copy here</a:t>
            </a:r>
            <a:endParaRPr lang="en-US" sz="10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613168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Just Title Slide - Teal">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202903" y="6348245"/>
            <a:ext cx="686098" cy="350346"/>
          </a:xfrm>
          <a:prstGeom prst="rect">
            <a:avLst/>
          </a:prstGeom>
        </p:spPr>
      </p:pic>
      <p:sp>
        <p:nvSpPr>
          <p:cNvPr id="8" name="Text Placeholder 2">
            <a:extLst>
              <a:ext uri="{FF2B5EF4-FFF2-40B4-BE49-F238E27FC236}">
                <a16:creationId xmlns:a16="http://schemas.microsoft.com/office/drawing/2014/main" id="{9DC39AC1-EC83-3E4A-B574-21B5D6EBC806}"/>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bg1"/>
                </a:solidFill>
              </a:rPr>
              <a:t>_</a:t>
            </a:r>
          </a:p>
        </p:txBody>
      </p:sp>
      <p:sp>
        <p:nvSpPr>
          <p:cNvPr id="10" name="Text Placeholder 11">
            <a:extLst>
              <a:ext uri="{FF2B5EF4-FFF2-40B4-BE49-F238E27FC236}">
                <a16:creationId xmlns:a16="http://schemas.microsoft.com/office/drawing/2014/main" id="{BE75F2B2-1381-7F48-BC4A-647F2C530962}"/>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dirty="0"/>
              <a:t>SECTION TITLE</a:t>
            </a:r>
          </a:p>
        </p:txBody>
      </p:sp>
      <p:sp>
        <p:nvSpPr>
          <p:cNvPr id="12" name="Text Placeholder 5">
            <a:extLst>
              <a:ext uri="{FF2B5EF4-FFF2-40B4-BE49-F238E27FC236}">
                <a16:creationId xmlns:a16="http://schemas.microsoft.com/office/drawing/2014/main" id="{BE98E26D-42C2-FE4C-8D58-4FC7C3AFBBED}"/>
              </a:ext>
            </a:extLst>
          </p:cNvPr>
          <p:cNvSpPr>
            <a:spLocks noGrp="1"/>
          </p:cNvSpPr>
          <p:nvPr>
            <p:ph type="body" sz="quarter" idx="20" hasCustomPrompt="1"/>
          </p:nvPr>
        </p:nvSpPr>
        <p:spPr>
          <a:xfrm>
            <a:off x="848611" y="962358"/>
            <a:ext cx="5565775" cy="1503520"/>
          </a:xfrm>
          <a:prstGeom prst="rect">
            <a:avLst/>
          </a:prstGeom>
        </p:spPr>
        <p:txBody>
          <a:bodyPr anchor="b"/>
          <a:lstStyle>
            <a:lvl1pPr>
              <a:defRPr sz="3200">
                <a:solidFill>
                  <a:schemeClr val="bg1"/>
                </a:solidFill>
              </a:defRPr>
            </a:lvl1pPr>
          </a:lstStyle>
          <a:p>
            <a:pPr lvl="0"/>
            <a:r>
              <a:rPr lang="en-US" dirty="0"/>
              <a:t>Simple Slide. Just Title.</a:t>
            </a:r>
          </a:p>
        </p:txBody>
      </p:sp>
      <p:sp>
        <p:nvSpPr>
          <p:cNvPr id="14" name="Text Placeholder 2">
            <a:extLst>
              <a:ext uri="{FF2B5EF4-FFF2-40B4-BE49-F238E27FC236}">
                <a16:creationId xmlns:a16="http://schemas.microsoft.com/office/drawing/2014/main" id="{413E6D57-F10F-CB4D-91CE-4BA3A9DC3EDF}"/>
              </a:ext>
            </a:extLst>
          </p:cNvPr>
          <p:cNvSpPr>
            <a:spLocks noGrp="1"/>
          </p:cNvSpPr>
          <p:nvPr>
            <p:ph type="body" sz="quarter" idx="21" hasCustomPrompt="1"/>
          </p:nvPr>
        </p:nvSpPr>
        <p:spPr>
          <a:xfrm>
            <a:off x="848611" y="2680164"/>
            <a:ext cx="5565775" cy="3296566"/>
          </a:xfrm>
          <a:prstGeom prst="rect">
            <a:avLst/>
          </a:prstGeom>
        </p:spPr>
        <p:txBody>
          <a:bodyPr/>
          <a:lstStyle>
            <a:lvl1pPr>
              <a:defRPr sz="1600">
                <a:solidFill>
                  <a:schemeClr val="bg1"/>
                </a:solidFill>
              </a:defRPr>
            </a:lvl1pPr>
          </a:lstStyle>
          <a:p>
            <a:pPr lvl="0"/>
            <a:r>
              <a:rPr lang="en-US" dirty="0"/>
              <a:t>Add copy here</a:t>
            </a:r>
          </a:p>
        </p:txBody>
      </p:sp>
    </p:spTree>
    <p:extLst>
      <p:ext uri="{BB962C8B-B14F-4D97-AF65-F5344CB8AC3E}">
        <p14:creationId xmlns:p14="http://schemas.microsoft.com/office/powerpoint/2010/main" val="1067407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Just Title Slide - Bl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202903" y="6348245"/>
            <a:ext cx="686098" cy="350346"/>
          </a:xfrm>
          <a:prstGeom prst="rect">
            <a:avLst/>
          </a:prstGeom>
        </p:spPr>
      </p:pic>
      <p:sp>
        <p:nvSpPr>
          <p:cNvPr id="7" name="Text Placeholder 2">
            <a:extLst>
              <a:ext uri="{FF2B5EF4-FFF2-40B4-BE49-F238E27FC236}">
                <a16:creationId xmlns:a16="http://schemas.microsoft.com/office/drawing/2014/main" id="{F6E09C34-4192-5647-9B7A-9716063CB162}"/>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bg1"/>
                </a:solidFill>
              </a:rPr>
              <a:t>_</a:t>
            </a:r>
          </a:p>
        </p:txBody>
      </p:sp>
      <p:sp>
        <p:nvSpPr>
          <p:cNvPr id="8" name="Text Placeholder 11">
            <a:extLst>
              <a:ext uri="{FF2B5EF4-FFF2-40B4-BE49-F238E27FC236}">
                <a16:creationId xmlns:a16="http://schemas.microsoft.com/office/drawing/2014/main" id="{32978CD3-DFD6-C74F-A490-39E61D128582}"/>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dirty="0"/>
              <a:t>SECTION TITLE</a:t>
            </a:r>
          </a:p>
        </p:txBody>
      </p:sp>
      <p:sp>
        <p:nvSpPr>
          <p:cNvPr id="10" name="Text Placeholder 5">
            <a:extLst>
              <a:ext uri="{FF2B5EF4-FFF2-40B4-BE49-F238E27FC236}">
                <a16:creationId xmlns:a16="http://schemas.microsoft.com/office/drawing/2014/main" id="{7818B3AE-ABB1-1E4D-8E08-F188E31827B2}"/>
              </a:ext>
            </a:extLst>
          </p:cNvPr>
          <p:cNvSpPr>
            <a:spLocks noGrp="1"/>
          </p:cNvSpPr>
          <p:nvPr>
            <p:ph type="body" sz="quarter" idx="20" hasCustomPrompt="1"/>
          </p:nvPr>
        </p:nvSpPr>
        <p:spPr>
          <a:xfrm>
            <a:off x="848611" y="962358"/>
            <a:ext cx="5565775" cy="1503520"/>
          </a:xfrm>
          <a:prstGeom prst="rect">
            <a:avLst/>
          </a:prstGeom>
        </p:spPr>
        <p:txBody>
          <a:bodyPr anchor="b"/>
          <a:lstStyle>
            <a:lvl1pPr>
              <a:defRPr sz="3200">
                <a:solidFill>
                  <a:schemeClr val="bg1"/>
                </a:solidFill>
              </a:defRPr>
            </a:lvl1pPr>
          </a:lstStyle>
          <a:p>
            <a:pPr lvl="0"/>
            <a:r>
              <a:rPr lang="en-US" dirty="0"/>
              <a:t>Simple Slide. Just Title.</a:t>
            </a:r>
          </a:p>
        </p:txBody>
      </p:sp>
      <p:sp>
        <p:nvSpPr>
          <p:cNvPr id="11" name="Text Placeholder 2">
            <a:extLst>
              <a:ext uri="{FF2B5EF4-FFF2-40B4-BE49-F238E27FC236}">
                <a16:creationId xmlns:a16="http://schemas.microsoft.com/office/drawing/2014/main" id="{32C4A840-391F-3241-835D-5B99A8B1FB14}"/>
              </a:ext>
            </a:extLst>
          </p:cNvPr>
          <p:cNvSpPr>
            <a:spLocks noGrp="1"/>
          </p:cNvSpPr>
          <p:nvPr>
            <p:ph type="body" sz="quarter" idx="21" hasCustomPrompt="1"/>
          </p:nvPr>
        </p:nvSpPr>
        <p:spPr>
          <a:xfrm>
            <a:off x="848611" y="2680164"/>
            <a:ext cx="5565775" cy="3296566"/>
          </a:xfrm>
          <a:prstGeom prst="rect">
            <a:avLst/>
          </a:prstGeom>
        </p:spPr>
        <p:txBody>
          <a:bodyPr/>
          <a:lstStyle>
            <a:lvl1pPr>
              <a:defRPr sz="1600" baseline="0">
                <a:solidFill>
                  <a:schemeClr val="bg1"/>
                </a:solidFill>
              </a:defRPr>
            </a:lvl1pPr>
          </a:lstStyle>
          <a:p>
            <a:pPr lvl="0"/>
            <a:r>
              <a:rPr lang="en-US" dirty="0"/>
              <a:t>Add copy here</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ust Title Slide - Dark Bl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A3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202903" y="6348245"/>
            <a:ext cx="686098" cy="350346"/>
          </a:xfrm>
          <a:prstGeom prst="rect">
            <a:avLst/>
          </a:prstGeom>
        </p:spPr>
      </p:pic>
      <p:sp>
        <p:nvSpPr>
          <p:cNvPr id="10" name="Text Placeholder 2">
            <a:extLst>
              <a:ext uri="{FF2B5EF4-FFF2-40B4-BE49-F238E27FC236}">
                <a16:creationId xmlns:a16="http://schemas.microsoft.com/office/drawing/2014/main" id="{BA4E48DC-8E9C-E34B-AB2F-95348904078C}"/>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bg1"/>
                </a:solidFill>
              </a:rPr>
              <a:t>_</a:t>
            </a:r>
          </a:p>
        </p:txBody>
      </p:sp>
      <p:sp>
        <p:nvSpPr>
          <p:cNvPr id="11" name="Text Placeholder 11">
            <a:extLst>
              <a:ext uri="{FF2B5EF4-FFF2-40B4-BE49-F238E27FC236}">
                <a16:creationId xmlns:a16="http://schemas.microsoft.com/office/drawing/2014/main" id="{1C2C73C0-A1B2-B043-8E90-A3981863077A}"/>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dirty="0"/>
              <a:t>SECTION TITLE</a:t>
            </a:r>
          </a:p>
        </p:txBody>
      </p:sp>
      <p:sp>
        <p:nvSpPr>
          <p:cNvPr id="12" name="Text Placeholder 5">
            <a:extLst>
              <a:ext uri="{FF2B5EF4-FFF2-40B4-BE49-F238E27FC236}">
                <a16:creationId xmlns:a16="http://schemas.microsoft.com/office/drawing/2014/main" id="{9A495947-1B52-EB47-8F5E-2E43CCC10AFE}"/>
              </a:ext>
            </a:extLst>
          </p:cNvPr>
          <p:cNvSpPr>
            <a:spLocks noGrp="1"/>
          </p:cNvSpPr>
          <p:nvPr>
            <p:ph type="body" sz="quarter" idx="20" hasCustomPrompt="1"/>
          </p:nvPr>
        </p:nvSpPr>
        <p:spPr>
          <a:xfrm>
            <a:off x="848611" y="962358"/>
            <a:ext cx="5565775" cy="1503520"/>
          </a:xfrm>
          <a:prstGeom prst="rect">
            <a:avLst/>
          </a:prstGeom>
        </p:spPr>
        <p:txBody>
          <a:bodyPr anchor="b"/>
          <a:lstStyle>
            <a:lvl1pPr>
              <a:defRPr sz="3200">
                <a:solidFill>
                  <a:schemeClr val="bg1"/>
                </a:solidFill>
              </a:defRPr>
            </a:lvl1pPr>
          </a:lstStyle>
          <a:p>
            <a:pPr lvl="0"/>
            <a:r>
              <a:rPr lang="en-US" dirty="0"/>
              <a:t>Simple Slide. Just Title.</a:t>
            </a:r>
          </a:p>
        </p:txBody>
      </p:sp>
      <p:sp>
        <p:nvSpPr>
          <p:cNvPr id="14" name="Text Placeholder 2">
            <a:extLst>
              <a:ext uri="{FF2B5EF4-FFF2-40B4-BE49-F238E27FC236}">
                <a16:creationId xmlns:a16="http://schemas.microsoft.com/office/drawing/2014/main" id="{3C491A0F-368D-0442-9FE1-34887DA9A1B5}"/>
              </a:ext>
            </a:extLst>
          </p:cNvPr>
          <p:cNvSpPr>
            <a:spLocks noGrp="1"/>
          </p:cNvSpPr>
          <p:nvPr>
            <p:ph type="body" sz="quarter" idx="21" hasCustomPrompt="1"/>
          </p:nvPr>
        </p:nvSpPr>
        <p:spPr>
          <a:xfrm>
            <a:off x="848611" y="2680164"/>
            <a:ext cx="5565775" cy="3296566"/>
          </a:xfrm>
          <a:prstGeom prst="rect">
            <a:avLst/>
          </a:prstGeom>
        </p:spPr>
        <p:txBody>
          <a:bodyPr/>
          <a:lstStyle>
            <a:lvl1pPr>
              <a:defRPr sz="1600">
                <a:solidFill>
                  <a:schemeClr val="bg1"/>
                </a:solidFill>
              </a:defRPr>
            </a:lvl1pPr>
          </a:lstStyle>
          <a:p>
            <a:pPr lvl="0"/>
            <a:r>
              <a:rPr lang="en-US" dirty="0"/>
              <a:t>Add copy here</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Just Title Slide - Light Bl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8F28BBC2-E01E-D245-B239-752FFE3B73DE}"/>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9" name="Text Placeholder 11">
            <a:extLst>
              <a:ext uri="{FF2B5EF4-FFF2-40B4-BE49-F238E27FC236}">
                <a16:creationId xmlns:a16="http://schemas.microsoft.com/office/drawing/2014/main" id="{E7E1F538-C5D7-BA46-AD5F-35BDFEFDF039}"/>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12" name="Text Placeholder 5">
            <a:extLst>
              <a:ext uri="{FF2B5EF4-FFF2-40B4-BE49-F238E27FC236}">
                <a16:creationId xmlns:a16="http://schemas.microsoft.com/office/drawing/2014/main" id="{A7BD445C-F324-1B45-9C50-4C1F5CE330BA}"/>
              </a:ext>
            </a:extLst>
          </p:cNvPr>
          <p:cNvSpPr>
            <a:spLocks noGrp="1"/>
          </p:cNvSpPr>
          <p:nvPr>
            <p:ph type="body" sz="quarter" idx="20" hasCustomPrompt="1"/>
          </p:nvPr>
        </p:nvSpPr>
        <p:spPr>
          <a:xfrm>
            <a:off x="848611" y="962358"/>
            <a:ext cx="5565775" cy="1503520"/>
          </a:xfrm>
          <a:prstGeom prst="rect">
            <a:avLst/>
          </a:prstGeom>
        </p:spPr>
        <p:txBody>
          <a:bodyPr anchor="b"/>
          <a:lstStyle>
            <a:lvl1pPr>
              <a:defRPr sz="3200">
                <a:solidFill>
                  <a:schemeClr val="tx1"/>
                </a:solidFill>
              </a:defRPr>
            </a:lvl1pPr>
          </a:lstStyle>
          <a:p>
            <a:pPr lvl="0"/>
            <a:r>
              <a:rPr lang="en-US" dirty="0"/>
              <a:t>Simple Slide. Just Title.</a:t>
            </a:r>
          </a:p>
        </p:txBody>
      </p:sp>
      <p:sp>
        <p:nvSpPr>
          <p:cNvPr id="13" name="Text Placeholder 2">
            <a:extLst>
              <a:ext uri="{FF2B5EF4-FFF2-40B4-BE49-F238E27FC236}">
                <a16:creationId xmlns:a16="http://schemas.microsoft.com/office/drawing/2014/main" id="{71536C1D-0482-D048-9CE1-F3B383A44F62}"/>
              </a:ext>
            </a:extLst>
          </p:cNvPr>
          <p:cNvSpPr>
            <a:spLocks noGrp="1"/>
          </p:cNvSpPr>
          <p:nvPr>
            <p:ph type="body" sz="quarter" idx="21" hasCustomPrompt="1"/>
          </p:nvPr>
        </p:nvSpPr>
        <p:spPr>
          <a:xfrm>
            <a:off x="848611" y="2680164"/>
            <a:ext cx="5565775" cy="3296566"/>
          </a:xfrm>
          <a:prstGeom prst="rect">
            <a:avLst/>
          </a:prstGeom>
        </p:spPr>
        <p:txBody>
          <a:bodyPr/>
          <a:lstStyle>
            <a:lvl1pPr>
              <a:defRPr sz="1600">
                <a:solidFill>
                  <a:schemeClr val="tx1"/>
                </a:solidFill>
              </a:defRPr>
            </a:lvl1pPr>
          </a:lstStyle>
          <a:p>
            <a:pPr lvl="0"/>
            <a:r>
              <a:rPr lang="en-US" dirty="0"/>
              <a:t>Add copy here</a:t>
            </a:r>
          </a:p>
        </p:txBody>
      </p:sp>
      <p:pic>
        <p:nvPicPr>
          <p:cNvPr id="14" name="Picture 13">
            <a:extLst>
              <a:ext uri="{FF2B5EF4-FFF2-40B4-BE49-F238E27FC236}">
                <a16:creationId xmlns:a16="http://schemas.microsoft.com/office/drawing/2014/main" id="{0191EDA0-6AB7-2346-AC85-63993AAD54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205359" y="6345287"/>
            <a:ext cx="676797" cy="349879"/>
          </a:xfrm>
          <a:prstGeom prst="rect">
            <a:avLst/>
          </a:prstGeom>
        </p:spPr>
      </p:pic>
    </p:spTree>
    <p:extLst>
      <p:ext uri="{BB962C8B-B14F-4D97-AF65-F5344CB8AC3E}">
        <p14:creationId xmlns:p14="http://schemas.microsoft.com/office/powerpoint/2010/main" val="2024608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mple Slide - Phone">
    <p:spTree>
      <p:nvGrpSpPr>
        <p:cNvPr id="1" name=""/>
        <p:cNvGrpSpPr/>
        <p:nvPr/>
      </p:nvGrpSpPr>
      <p:grpSpPr>
        <a:xfrm>
          <a:off x="0" y="0"/>
          <a:ext cx="0" cy="0"/>
          <a:chOff x="0" y="0"/>
          <a:chExt cx="0" cy="0"/>
        </a:xfrm>
      </p:grpSpPr>
      <p:sp>
        <p:nvSpPr>
          <p:cNvPr id="8" name="Rectangle 7"/>
          <p:cNvSpPr/>
          <p:nvPr userDrawn="1"/>
        </p:nvSpPr>
        <p:spPr>
          <a:xfrm>
            <a:off x="-1" y="0"/>
            <a:ext cx="12192001" cy="68720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flipV="1">
            <a:off x="7060157" y="928468"/>
            <a:ext cx="3977027" cy="5929532"/>
          </a:xfrm>
          <a:prstGeom prst="rect">
            <a:avLst/>
          </a:prstGeom>
        </p:spPr>
      </p:pic>
      <p:sp>
        <p:nvSpPr>
          <p:cNvPr id="16" name="Picture Placeholder 4"/>
          <p:cNvSpPr>
            <a:spLocks noGrp="1"/>
          </p:cNvSpPr>
          <p:nvPr>
            <p:ph type="pic" sz="quarter" idx="15"/>
          </p:nvPr>
        </p:nvSpPr>
        <p:spPr>
          <a:xfrm>
            <a:off x="7173451" y="1603716"/>
            <a:ext cx="3740862" cy="5254284"/>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10" name="Text Placeholder 2">
            <a:extLst>
              <a:ext uri="{FF2B5EF4-FFF2-40B4-BE49-F238E27FC236}">
                <a16:creationId xmlns:a16="http://schemas.microsoft.com/office/drawing/2014/main" id="{0A5BEC3B-629E-C84A-8BDE-24ED4540D10F}"/>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13" name="Text Placeholder 11">
            <a:extLst>
              <a:ext uri="{FF2B5EF4-FFF2-40B4-BE49-F238E27FC236}">
                <a16:creationId xmlns:a16="http://schemas.microsoft.com/office/drawing/2014/main" id="{CB3F4EDB-3EFB-0841-BAD8-1DE549FBC716}"/>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14" name="Text Placeholder 5">
            <a:extLst>
              <a:ext uri="{FF2B5EF4-FFF2-40B4-BE49-F238E27FC236}">
                <a16:creationId xmlns:a16="http://schemas.microsoft.com/office/drawing/2014/main" id="{4C6F57AD-510C-CE4F-9665-26AE651C2F44}"/>
              </a:ext>
            </a:extLst>
          </p:cNvPr>
          <p:cNvSpPr>
            <a:spLocks noGrp="1"/>
          </p:cNvSpPr>
          <p:nvPr>
            <p:ph type="body" sz="quarter" idx="20" hasCustomPrompt="1"/>
          </p:nvPr>
        </p:nvSpPr>
        <p:spPr>
          <a:xfrm>
            <a:off x="848611" y="962358"/>
            <a:ext cx="5565775" cy="1503520"/>
          </a:xfrm>
          <a:prstGeom prst="rect">
            <a:avLst/>
          </a:prstGeom>
        </p:spPr>
        <p:txBody>
          <a:bodyPr anchor="b"/>
          <a:lstStyle>
            <a:lvl1pPr>
              <a:defRPr sz="3200">
                <a:solidFill>
                  <a:schemeClr val="tx1"/>
                </a:solidFill>
              </a:defRPr>
            </a:lvl1pPr>
          </a:lstStyle>
          <a:p>
            <a:pPr lvl="0"/>
            <a:r>
              <a:rPr lang="en-US" dirty="0"/>
              <a:t>Simple Slide. Just Title.</a:t>
            </a:r>
          </a:p>
        </p:txBody>
      </p:sp>
      <p:sp>
        <p:nvSpPr>
          <p:cNvPr id="19" name="Text Placeholder 2">
            <a:extLst>
              <a:ext uri="{FF2B5EF4-FFF2-40B4-BE49-F238E27FC236}">
                <a16:creationId xmlns:a16="http://schemas.microsoft.com/office/drawing/2014/main" id="{0C685A0D-2722-3442-BD81-236AD5FBD02A}"/>
              </a:ext>
            </a:extLst>
          </p:cNvPr>
          <p:cNvSpPr>
            <a:spLocks noGrp="1"/>
          </p:cNvSpPr>
          <p:nvPr>
            <p:ph type="body" sz="quarter" idx="21" hasCustomPrompt="1"/>
          </p:nvPr>
        </p:nvSpPr>
        <p:spPr>
          <a:xfrm>
            <a:off x="848611" y="2680164"/>
            <a:ext cx="5565775" cy="3296566"/>
          </a:xfrm>
          <a:prstGeom prst="rect">
            <a:avLst/>
          </a:prstGeom>
        </p:spPr>
        <p:txBody>
          <a:bodyPr/>
          <a:lstStyle>
            <a:lvl1pPr>
              <a:defRPr sz="1600">
                <a:solidFill>
                  <a:schemeClr val="tx1"/>
                </a:solidFill>
              </a:defRPr>
            </a:lvl1pPr>
          </a:lstStyle>
          <a:p>
            <a:pPr lvl="0"/>
            <a:r>
              <a:rPr lang="en-US" dirty="0"/>
              <a:t>Add copy here</a:t>
            </a:r>
          </a:p>
        </p:txBody>
      </p:sp>
      <p:pic>
        <p:nvPicPr>
          <p:cNvPr id="20" name="Picture 19">
            <a:extLst>
              <a:ext uri="{FF2B5EF4-FFF2-40B4-BE49-F238E27FC236}">
                <a16:creationId xmlns:a16="http://schemas.microsoft.com/office/drawing/2014/main" id="{FEF02D15-33E5-1446-B3F7-639B6308E8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flipV="1">
            <a:off x="205359" y="6345287"/>
            <a:ext cx="676797" cy="349879"/>
          </a:xfrm>
          <a:prstGeom prst="rect">
            <a:avLst/>
          </a:prstGeom>
        </p:spPr>
      </p:pic>
    </p:spTree>
    <p:extLst>
      <p:ext uri="{BB962C8B-B14F-4D97-AF65-F5344CB8AC3E}">
        <p14:creationId xmlns:p14="http://schemas.microsoft.com/office/powerpoint/2010/main" val="1880045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Slide Teal - Phon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12191999"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202903" y="6348245"/>
            <a:ext cx="686098" cy="35034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90556" y="912863"/>
            <a:ext cx="2725064" cy="5375632"/>
          </a:xfrm>
          <a:prstGeom prst="rect">
            <a:avLst/>
          </a:prstGeom>
          <a:effectLst>
            <a:outerShdw blurRad="203200" dist="76200" dir="2700000" algn="tl" rotWithShape="0">
              <a:prstClr val="black">
                <a:alpha val="15000"/>
              </a:prstClr>
            </a:outerShdw>
          </a:effectLst>
        </p:spPr>
      </p:pic>
      <p:sp>
        <p:nvSpPr>
          <p:cNvPr id="9" name="Picture Placeholder 4"/>
          <p:cNvSpPr>
            <a:spLocks noGrp="1"/>
          </p:cNvSpPr>
          <p:nvPr>
            <p:ph type="pic" sz="quarter" idx="14"/>
          </p:nvPr>
        </p:nvSpPr>
        <p:spPr>
          <a:xfrm>
            <a:off x="6984105" y="1524603"/>
            <a:ext cx="1733175" cy="406930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4809" y="682411"/>
            <a:ext cx="2725064" cy="5375632"/>
          </a:xfrm>
          <a:prstGeom prst="rect">
            <a:avLst/>
          </a:prstGeom>
          <a:effectLst>
            <a:outerShdw blurRad="203200" dist="76200" dir="2700000" algn="tl" rotWithShape="0">
              <a:prstClr val="black">
                <a:alpha val="15000"/>
              </a:prstClr>
            </a:outerShdw>
          </a:effectLst>
        </p:spPr>
      </p:pic>
      <p:sp>
        <p:nvSpPr>
          <p:cNvPr id="11" name="Picture Placeholder 4"/>
          <p:cNvSpPr>
            <a:spLocks noGrp="1"/>
          </p:cNvSpPr>
          <p:nvPr>
            <p:ph type="pic" sz="quarter" idx="15"/>
          </p:nvPr>
        </p:nvSpPr>
        <p:spPr>
          <a:xfrm>
            <a:off x="8768358" y="1294151"/>
            <a:ext cx="2337078" cy="406930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15" name="Text Placeholder 2">
            <a:extLst>
              <a:ext uri="{FF2B5EF4-FFF2-40B4-BE49-F238E27FC236}">
                <a16:creationId xmlns:a16="http://schemas.microsoft.com/office/drawing/2014/main" id="{68D8E8B6-AEF6-1E41-9A7D-4F2632B91A2F}"/>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bg1"/>
                </a:solidFill>
              </a:rPr>
              <a:t>_</a:t>
            </a:r>
          </a:p>
        </p:txBody>
      </p:sp>
      <p:sp>
        <p:nvSpPr>
          <p:cNvPr id="16" name="Text Placeholder 11">
            <a:extLst>
              <a:ext uri="{FF2B5EF4-FFF2-40B4-BE49-F238E27FC236}">
                <a16:creationId xmlns:a16="http://schemas.microsoft.com/office/drawing/2014/main" id="{AC1FBCAC-4EB2-374F-9B95-240BF1F61FC4}"/>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dirty="0"/>
              <a:t>SECTION TITLE</a:t>
            </a:r>
          </a:p>
        </p:txBody>
      </p:sp>
      <p:sp>
        <p:nvSpPr>
          <p:cNvPr id="17" name="Text Placeholder 5">
            <a:extLst>
              <a:ext uri="{FF2B5EF4-FFF2-40B4-BE49-F238E27FC236}">
                <a16:creationId xmlns:a16="http://schemas.microsoft.com/office/drawing/2014/main" id="{61F85EE0-27E6-5D43-A467-726457B55CB8}"/>
              </a:ext>
            </a:extLst>
          </p:cNvPr>
          <p:cNvSpPr>
            <a:spLocks noGrp="1"/>
          </p:cNvSpPr>
          <p:nvPr>
            <p:ph type="body" sz="quarter" idx="20" hasCustomPrompt="1"/>
          </p:nvPr>
        </p:nvSpPr>
        <p:spPr>
          <a:xfrm>
            <a:off x="848611" y="962358"/>
            <a:ext cx="5565775" cy="1503520"/>
          </a:xfrm>
          <a:prstGeom prst="rect">
            <a:avLst/>
          </a:prstGeom>
        </p:spPr>
        <p:txBody>
          <a:bodyPr anchor="b"/>
          <a:lstStyle>
            <a:lvl1pPr>
              <a:defRPr sz="3200">
                <a:solidFill>
                  <a:schemeClr val="bg1"/>
                </a:solidFill>
              </a:defRPr>
            </a:lvl1pPr>
          </a:lstStyle>
          <a:p>
            <a:pPr lvl="0"/>
            <a:r>
              <a:rPr lang="en-US" dirty="0"/>
              <a:t>Simple Slide. Just Title.</a:t>
            </a:r>
          </a:p>
        </p:txBody>
      </p:sp>
      <p:sp>
        <p:nvSpPr>
          <p:cNvPr id="18" name="Text Placeholder 2">
            <a:extLst>
              <a:ext uri="{FF2B5EF4-FFF2-40B4-BE49-F238E27FC236}">
                <a16:creationId xmlns:a16="http://schemas.microsoft.com/office/drawing/2014/main" id="{1F5182EF-C371-0D4F-B857-4F42AC2F2168}"/>
              </a:ext>
            </a:extLst>
          </p:cNvPr>
          <p:cNvSpPr>
            <a:spLocks noGrp="1"/>
          </p:cNvSpPr>
          <p:nvPr>
            <p:ph type="body" sz="quarter" idx="21" hasCustomPrompt="1"/>
          </p:nvPr>
        </p:nvSpPr>
        <p:spPr>
          <a:xfrm>
            <a:off x="848611" y="2680164"/>
            <a:ext cx="5565775" cy="3296566"/>
          </a:xfrm>
          <a:prstGeom prst="rect">
            <a:avLst/>
          </a:prstGeom>
        </p:spPr>
        <p:txBody>
          <a:bodyPr/>
          <a:lstStyle>
            <a:lvl1pPr>
              <a:defRPr sz="1600">
                <a:solidFill>
                  <a:schemeClr val="bg1"/>
                </a:solidFill>
              </a:defRPr>
            </a:lvl1pPr>
          </a:lstStyle>
          <a:p>
            <a:pPr lvl="0"/>
            <a:r>
              <a:rPr lang="en-US" dirty="0"/>
              <a:t>Add copy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Teal">
    <p:spTree>
      <p:nvGrpSpPr>
        <p:cNvPr id="1" name=""/>
        <p:cNvGrpSpPr/>
        <p:nvPr/>
      </p:nvGrpSpPr>
      <p:grpSpPr>
        <a:xfrm>
          <a:off x="0" y="0"/>
          <a:ext cx="0" cy="0"/>
          <a:chOff x="0" y="0"/>
          <a:chExt cx="0" cy="0"/>
        </a:xfrm>
      </p:grpSpPr>
      <p:sp>
        <p:nvSpPr>
          <p:cNvPr id="6" name="Rectangle 5"/>
          <p:cNvSpPr/>
          <p:nvPr userDrawn="1"/>
        </p:nvSpPr>
        <p:spPr>
          <a:xfrm>
            <a:off x="0" y="0"/>
            <a:ext cx="12191999"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3EC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flipV="1">
            <a:off x="6418423" y="1427437"/>
            <a:ext cx="5076474" cy="3833795"/>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6428809" y="619406"/>
            <a:ext cx="5066087" cy="4215144"/>
          </a:xfrm>
          <a:prstGeom prst="rect">
            <a:avLst/>
          </a:prstGeom>
        </p:spPr>
      </p:pic>
      <p:grpSp>
        <p:nvGrpSpPr>
          <p:cNvPr id="13" name="Group 12"/>
          <p:cNvGrpSpPr/>
          <p:nvPr userDrawn="1"/>
        </p:nvGrpSpPr>
        <p:grpSpPr>
          <a:xfrm>
            <a:off x="0" y="5722197"/>
            <a:ext cx="12191999" cy="1135803"/>
            <a:chOff x="0" y="5614621"/>
            <a:chExt cx="12191999" cy="1135804"/>
          </a:xfrm>
        </p:grpSpPr>
        <p:sp>
          <p:nvSpPr>
            <p:cNvPr id="14" name="Rectangle 13"/>
            <p:cNvSpPr/>
            <p:nvPr/>
          </p:nvSpPr>
          <p:spPr>
            <a:xfrm>
              <a:off x="0" y="5614621"/>
              <a:ext cx="12191999" cy="1135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H="1" flipV="1">
              <a:off x="10780963" y="5999763"/>
              <a:ext cx="964535" cy="498629"/>
            </a:xfrm>
            <a:prstGeom prst="rect">
              <a:avLst/>
            </a:prstGeom>
          </p:spPr>
        </p:pic>
      </p:grpSp>
      <p:sp>
        <p:nvSpPr>
          <p:cNvPr id="18" name="Text Placeholder 4">
            <a:extLst>
              <a:ext uri="{FF2B5EF4-FFF2-40B4-BE49-F238E27FC236}">
                <a16:creationId xmlns:a16="http://schemas.microsoft.com/office/drawing/2014/main" id="{975A265C-887D-E246-923D-BEFDC9CD865E}"/>
              </a:ext>
            </a:extLst>
          </p:cNvPr>
          <p:cNvSpPr>
            <a:spLocks noGrp="1"/>
          </p:cNvSpPr>
          <p:nvPr>
            <p:ph type="body" sz="quarter" idx="13" hasCustomPrompt="1"/>
          </p:nvPr>
        </p:nvSpPr>
        <p:spPr>
          <a:xfrm>
            <a:off x="505055" y="0"/>
            <a:ext cx="5696047" cy="3181518"/>
          </a:xfrm>
          <a:prstGeom prst="rect">
            <a:avLst/>
          </a:prstGeom>
        </p:spPr>
        <p:txBody>
          <a:bodyPr anchor="b"/>
          <a:lstStyle>
            <a:lvl1pPr>
              <a:defRPr sz="4800">
                <a:solidFill>
                  <a:schemeClr val="bg1">
                    <a:lumMod val="95000"/>
                  </a:schemeClr>
                </a:solidFill>
              </a:defRPr>
            </a:lvl1pPr>
          </a:lstStyle>
          <a:p>
            <a:pPr lvl="0"/>
            <a:r>
              <a:rPr lang="en-US" dirty="0"/>
              <a:t>Cover Page Two</a:t>
            </a:r>
          </a:p>
        </p:txBody>
      </p:sp>
      <p:sp>
        <p:nvSpPr>
          <p:cNvPr id="19" name="Text Placeholder 4">
            <a:extLst>
              <a:ext uri="{FF2B5EF4-FFF2-40B4-BE49-F238E27FC236}">
                <a16:creationId xmlns:a16="http://schemas.microsoft.com/office/drawing/2014/main" id="{C3E7C844-01A7-DA43-9972-6A3EFA844A15}"/>
              </a:ext>
            </a:extLst>
          </p:cNvPr>
          <p:cNvSpPr>
            <a:spLocks noGrp="1"/>
          </p:cNvSpPr>
          <p:nvPr>
            <p:ph type="body" sz="quarter" idx="14" hasCustomPrompt="1"/>
          </p:nvPr>
        </p:nvSpPr>
        <p:spPr>
          <a:xfrm>
            <a:off x="505055" y="3270870"/>
            <a:ext cx="5696047" cy="2451326"/>
          </a:xfrm>
          <a:prstGeom prst="rect">
            <a:avLst/>
          </a:prstGeom>
        </p:spPr>
        <p:txBody>
          <a:bodyPr anchor="t"/>
          <a:lstStyle>
            <a:lvl1pPr>
              <a:defRPr sz="2400">
                <a:solidFill>
                  <a:schemeClr val="bg1">
                    <a:lumMod val="95000"/>
                  </a:schemeClr>
                </a:solidFill>
              </a:defRPr>
            </a:lvl1pPr>
          </a:lstStyle>
          <a:p>
            <a:pPr lvl="0"/>
            <a:r>
              <a:rPr lang="en-US" dirty="0"/>
              <a:t>Subtitle goes underneath</a:t>
            </a:r>
          </a:p>
        </p:txBody>
      </p:sp>
      <p:sp>
        <p:nvSpPr>
          <p:cNvPr id="20" name="Text Placeholder 10">
            <a:extLst>
              <a:ext uri="{FF2B5EF4-FFF2-40B4-BE49-F238E27FC236}">
                <a16:creationId xmlns:a16="http://schemas.microsoft.com/office/drawing/2014/main" id="{ABAE345A-32B4-4C43-97C4-EC9658448BEC}"/>
              </a:ext>
            </a:extLst>
          </p:cNvPr>
          <p:cNvSpPr>
            <a:spLocks noGrp="1"/>
          </p:cNvSpPr>
          <p:nvPr>
            <p:ph type="body" sz="quarter" idx="15" hasCustomPrompt="1"/>
          </p:nvPr>
        </p:nvSpPr>
        <p:spPr>
          <a:xfrm>
            <a:off x="505055" y="6185459"/>
            <a:ext cx="5696047" cy="672541"/>
          </a:xfrm>
          <a:prstGeom prst="rect">
            <a:avLst/>
          </a:prstGeom>
        </p:spPr>
        <p:txBody>
          <a:bodyPr/>
          <a:lstStyle>
            <a:lvl1pPr>
              <a:defRPr sz="1050" cap="all" spc="300" baseline="0"/>
            </a:lvl1pPr>
          </a:lstStyle>
          <a:p>
            <a:pPr lvl="0"/>
            <a:r>
              <a:rPr lang="en-US" dirty="0"/>
              <a:t>MONTH, 00, 2018</a:t>
            </a:r>
          </a:p>
        </p:txBody>
      </p:sp>
    </p:spTree>
    <p:extLst>
      <p:ext uri="{BB962C8B-B14F-4D97-AF65-F5344CB8AC3E}">
        <p14:creationId xmlns:p14="http://schemas.microsoft.com/office/powerpoint/2010/main" val="13006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3.95833E-6 -3.7037E-6 L 3.95833E-6 -0.01921 L 3.95833E-6 -3.7037E-6 Z " pathEditMode="relative" rAng="0" ptsTypes="AAA">
                                      <p:cBhvr>
                                        <p:cTn id="6" dur="4000" fill="hold"/>
                                        <p:tgtEl>
                                          <p:spTgt spid="12"/>
                                        </p:tgtEl>
                                        <p:attrNameLst>
                                          <p:attrName>ppt_x</p:attrName>
                                          <p:attrName>ppt_y</p:attrName>
                                        </p:attrNameLst>
                                      </p:cBhvr>
                                      <p:rCtr x="0" y="-972"/>
                                    </p:animMotion>
                                  </p:childTnLst>
                                </p:cTn>
                              </p:par>
                              <p:par>
                                <p:cTn id="7" presetID="0" presetClass="path" presetSubtype="0" repeatCount="indefinite" accel="50000" decel="50000" fill="hold" nodeType="withEffect">
                                  <p:stCondLst>
                                    <p:cond delay="0"/>
                                  </p:stCondLst>
                                  <p:childTnLst>
                                    <p:animMotion origin="layout" path="M 4.58333E-6 0 L 4.58333E-6 0.0162 L 4.58333E-6 0 Z " pathEditMode="relative" rAng="0" ptsTypes="AAA">
                                      <p:cBhvr>
                                        <p:cTn id="8" dur="4000" fill="hold"/>
                                        <p:tgtEl>
                                          <p:spTgt spid="11"/>
                                        </p:tgtEl>
                                        <p:attrNameLst>
                                          <p:attrName>ppt_x</p:attrName>
                                          <p:attrName>ppt_y</p:attrName>
                                        </p:attrNameLst>
                                      </p:cBhvr>
                                      <p:rCtr x="0"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mple Slide Teal - Bullets">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202903" y="6348245"/>
            <a:ext cx="686098" cy="350346"/>
          </a:xfrm>
          <a:prstGeom prst="rect">
            <a:avLst/>
          </a:prstGeom>
        </p:spPr>
      </p:pic>
      <p:sp>
        <p:nvSpPr>
          <p:cNvPr id="12" name="Text Placeholder 2">
            <a:extLst>
              <a:ext uri="{FF2B5EF4-FFF2-40B4-BE49-F238E27FC236}">
                <a16:creationId xmlns:a16="http://schemas.microsoft.com/office/drawing/2014/main" id="{84742B7A-E93F-2D4B-940A-24516A6CD038}"/>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bg1"/>
                </a:solidFill>
              </a:rPr>
              <a:t>_</a:t>
            </a:r>
          </a:p>
        </p:txBody>
      </p:sp>
      <p:sp>
        <p:nvSpPr>
          <p:cNvPr id="15" name="Text Placeholder 11">
            <a:extLst>
              <a:ext uri="{FF2B5EF4-FFF2-40B4-BE49-F238E27FC236}">
                <a16:creationId xmlns:a16="http://schemas.microsoft.com/office/drawing/2014/main" id="{3D78E9FE-0E17-AA43-8471-CC4DB9BE6332}"/>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dirty="0"/>
              <a:t>SECTION TITLE</a:t>
            </a:r>
          </a:p>
        </p:txBody>
      </p:sp>
      <p:sp>
        <p:nvSpPr>
          <p:cNvPr id="16" name="Text Placeholder 5">
            <a:extLst>
              <a:ext uri="{FF2B5EF4-FFF2-40B4-BE49-F238E27FC236}">
                <a16:creationId xmlns:a16="http://schemas.microsoft.com/office/drawing/2014/main" id="{25D8A6D6-AE25-164F-876C-018AAA98E0A4}"/>
              </a:ext>
            </a:extLst>
          </p:cNvPr>
          <p:cNvSpPr>
            <a:spLocks noGrp="1"/>
          </p:cNvSpPr>
          <p:nvPr>
            <p:ph type="body" sz="quarter" idx="20" hasCustomPrompt="1"/>
          </p:nvPr>
        </p:nvSpPr>
        <p:spPr>
          <a:xfrm>
            <a:off x="848611" y="962358"/>
            <a:ext cx="5565775" cy="1503520"/>
          </a:xfrm>
          <a:prstGeom prst="rect">
            <a:avLst/>
          </a:prstGeom>
        </p:spPr>
        <p:txBody>
          <a:bodyPr anchor="b"/>
          <a:lstStyle>
            <a:lvl1pPr>
              <a:defRPr sz="3200">
                <a:solidFill>
                  <a:schemeClr val="bg1"/>
                </a:solidFill>
              </a:defRPr>
            </a:lvl1pPr>
          </a:lstStyle>
          <a:p>
            <a:pPr lvl="0"/>
            <a:r>
              <a:rPr lang="en-US" dirty="0"/>
              <a:t>Simple Slide. Just Title.</a:t>
            </a:r>
          </a:p>
        </p:txBody>
      </p:sp>
      <p:sp>
        <p:nvSpPr>
          <p:cNvPr id="17" name="Text Placeholder 2">
            <a:extLst>
              <a:ext uri="{FF2B5EF4-FFF2-40B4-BE49-F238E27FC236}">
                <a16:creationId xmlns:a16="http://schemas.microsoft.com/office/drawing/2014/main" id="{8888DD1E-5FD7-F148-B3A9-AB157B35EF4B}"/>
              </a:ext>
            </a:extLst>
          </p:cNvPr>
          <p:cNvSpPr>
            <a:spLocks noGrp="1"/>
          </p:cNvSpPr>
          <p:nvPr>
            <p:ph type="body" sz="quarter" idx="21" hasCustomPrompt="1"/>
          </p:nvPr>
        </p:nvSpPr>
        <p:spPr>
          <a:xfrm>
            <a:off x="848611" y="2680164"/>
            <a:ext cx="5565775" cy="3296566"/>
          </a:xfrm>
          <a:prstGeom prst="rect">
            <a:avLst/>
          </a:prstGeom>
        </p:spPr>
        <p:txBody>
          <a:bodyPr/>
          <a:lstStyle>
            <a:lvl1pPr>
              <a:defRPr sz="1600">
                <a:solidFill>
                  <a:schemeClr val="bg1"/>
                </a:solidFill>
              </a:defRPr>
            </a:lvl1pPr>
          </a:lstStyle>
          <a:p>
            <a:pPr lvl="0"/>
            <a:r>
              <a:rPr lang="en-US" dirty="0"/>
              <a:t>Add copy here</a:t>
            </a:r>
          </a:p>
        </p:txBody>
      </p:sp>
      <p:sp>
        <p:nvSpPr>
          <p:cNvPr id="18" name="Text Placeholder 4">
            <a:extLst>
              <a:ext uri="{FF2B5EF4-FFF2-40B4-BE49-F238E27FC236}">
                <a16:creationId xmlns:a16="http://schemas.microsoft.com/office/drawing/2014/main" id="{A03AD3BF-E5CF-CB4E-B4BF-B5E5B8B35C42}"/>
              </a:ext>
            </a:extLst>
          </p:cNvPr>
          <p:cNvSpPr>
            <a:spLocks noGrp="1"/>
          </p:cNvSpPr>
          <p:nvPr>
            <p:ph type="body" sz="quarter" idx="18" hasCustomPrompt="1"/>
          </p:nvPr>
        </p:nvSpPr>
        <p:spPr>
          <a:xfrm>
            <a:off x="6785112" y="962358"/>
            <a:ext cx="4975477" cy="5014372"/>
          </a:xfrm>
          <a:prstGeom prst="rect">
            <a:avLst/>
          </a:prstGeom>
        </p:spPr>
        <p:txBody>
          <a:bodyPr anchor="ct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solidFill>
                  <a:schemeClr val="bg1"/>
                </a:solidFill>
              </a:defRPr>
            </a:lvl1pPr>
          </a:lstStyle>
          <a:p>
            <a:pPr lvl="0"/>
            <a:r>
              <a:rPr lang="en-US" dirty="0"/>
              <a:t>Here is line for an item one</a:t>
            </a:r>
          </a:p>
          <a:p>
            <a:pPr marL="342900" marR="0" lvl="0" indent="-342900" algn="l" defTabSz="914400" rtl="0" eaLnBrk="1" fontAlgn="auto" latinLnBrk="0" hangingPunct="1">
              <a:lnSpc>
                <a:spcPct val="90000"/>
              </a:lnSpc>
              <a:spcBef>
                <a:spcPts val="1000"/>
              </a:spcBef>
              <a:spcAft>
                <a:spcPts val="0"/>
              </a:spcAft>
              <a:buClrTx/>
              <a:buSzTx/>
              <a:tabLst/>
              <a:defRPr/>
            </a:pPr>
            <a:r>
              <a:rPr lang="en-US" dirty="0"/>
              <a:t>Here is line for an item two</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Here is line for an item three</a:t>
            </a:r>
          </a:p>
          <a:p>
            <a:pPr marL="342900" marR="0" lvl="0" indent="-342900" algn="l" defTabSz="914400" rtl="0" eaLnBrk="1" fontAlgn="auto" latinLnBrk="0" hangingPunct="1">
              <a:lnSpc>
                <a:spcPct val="90000"/>
              </a:lnSpc>
              <a:spcBef>
                <a:spcPts val="1000"/>
              </a:spcBef>
              <a:spcAft>
                <a:spcPts val="0"/>
              </a:spcAft>
              <a:buClrTx/>
              <a:buSzTx/>
              <a:tabLst/>
              <a:defRPr/>
            </a:pPr>
            <a:r>
              <a:rPr lang="en-US" dirty="0"/>
              <a:t>Here is line for an item four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Here is line for an item five</a:t>
            </a:r>
          </a:p>
        </p:txBody>
      </p:sp>
    </p:spTree>
    <p:extLst>
      <p:ext uri="{BB962C8B-B14F-4D97-AF65-F5344CB8AC3E}">
        <p14:creationId xmlns:p14="http://schemas.microsoft.com/office/powerpoint/2010/main" val="1810476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mple Slide - Phone Landscape">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7226731" y="-722944"/>
            <a:ext cx="2725064" cy="5375632"/>
          </a:xfrm>
          <a:prstGeom prst="rect">
            <a:avLst/>
          </a:prstGeom>
          <a:effectLst>
            <a:outerShdw blurRad="203200" dist="76200" dir="2700000" algn="tl" rotWithShape="0">
              <a:prstClr val="black">
                <a:alpha val="15000"/>
              </a:prstClr>
            </a:outerShdw>
          </a:effectLst>
        </p:spPr>
      </p:pic>
      <p:sp>
        <p:nvSpPr>
          <p:cNvPr id="16" name="Picture Placeholder 4"/>
          <p:cNvSpPr>
            <a:spLocks noGrp="1"/>
          </p:cNvSpPr>
          <p:nvPr>
            <p:ph type="pic" sz="quarter" idx="14"/>
          </p:nvPr>
        </p:nvSpPr>
        <p:spPr>
          <a:xfrm rot="16200000">
            <a:off x="7402137" y="-77038"/>
            <a:ext cx="2321062" cy="4081479"/>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7192865" y="2065418"/>
            <a:ext cx="2725064" cy="5375632"/>
          </a:xfrm>
          <a:prstGeom prst="rect">
            <a:avLst/>
          </a:prstGeom>
          <a:effectLst>
            <a:outerShdw blurRad="203200" dist="76200" dir="2700000" algn="tl" rotWithShape="0">
              <a:prstClr val="black">
                <a:alpha val="15000"/>
              </a:prstClr>
            </a:outerShdw>
          </a:effectLst>
        </p:spPr>
      </p:pic>
      <p:sp>
        <p:nvSpPr>
          <p:cNvPr id="19" name="Picture Placeholder 4"/>
          <p:cNvSpPr>
            <a:spLocks noGrp="1"/>
          </p:cNvSpPr>
          <p:nvPr>
            <p:ph type="pic" sz="quarter" idx="17"/>
          </p:nvPr>
        </p:nvSpPr>
        <p:spPr>
          <a:xfrm rot="16200000">
            <a:off x="7402137" y="2711324"/>
            <a:ext cx="2321062" cy="4081479"/>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13" name="Text Placeholder 2">
            <a:extLst>
              <a:ext uri="{FF2B5EF4-FFF2-40B4-BE49-F238E27FC236}">
                <a16:creationId xmlns:a16="http://schemas.microsoft.com/office/drawing/2014/main" id="{3159514B-99F7-E74B-BFFE-70E3CF36DEE8}"/>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14" name="Text Placeholder 11">
            <a:extLst>
              <a:ext uri="{FF2B5EF4-FFF2-40B4-BE49-F238E27FC236}">
                <a16:creationId xmlns:a16="http://schemas.microsoft.com/office/drawing/2014/main" id="{E26DB09F-2856-474A-9464-2A634C630166}"/>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24" name="Text Placeholder 5">
            <a:extLst>
              <a:ext uri="{FF2B5EF4-FFF2-40B4-BE49-F238E27FC236}">
                <a16:creationId xmlns:a16="http://schemas.microsoft.com/office/drawing/2014/main" id="{A4CB086A-04A0-C542-8F18-4684E026BFB3}"/>
              </a:ext>
            </a:extLst>
          </p:cNvPr>
          <p:cNvSpPr>
            <a:spLocks noGrp="1"/>
          </p:cNvSpPr>
          <p:nvPr>
            <p:ph type="body" sz="quarter" idx="20" hasCustomPrompt="1"/>
          </p:nvPr>
        </p:nvSpPr>
        <p:spPr>
          <a:xfrm>
            <a:off x="848612" y="962358"/>
            <a:ext cx="4810066" cy="1503520"/>
          </a:xfrm>
          <a:prstGeom prst="rect">
            <a:avLst/>
          </a:prstGeom>
        </p:spPr>
        <p:txBody>
          <a:bodyPr anchor="b"/>
          <a:lstStyle>
            <a:lvl1pPr>
              <a:defRPr sz="3200">
                <a:solidFill>
                  <a:schemeClr val="tx1"/>
                </a:solidFill>
              </a:defRPr>
            </a:lvl1pPr>
          </a:lstStyle>
          <a:p>
            <a:pPr lvl="0"/>
            <a:r>
              <a:rPr lang="en-US" dirty="0"/>
              <a:t>Simple Slide. Just Title.</a:t>
            </a:r>
          </a:p>
        </p:txBody>
      </p:sp>
      <p:sp>
        <p:nvSpPr>
          <p:cNvPr id="25" name="Text Placeholder 2">
            <a:extLst>
              <a:ext uri="{FF2B5EF4-FFF2-40B4-BE49-F238E27FC236}">
                <a16:creationId xmlns:a16="http://schemas.microsoft.com/office/drawing/2014/main" id="{A65CE541-01D5-0C40-AC85-6C13A8371DDF}"/>
              </a:ext>
            </a:extLst>
          </p:cNvPr>
          <p:cNvSpPr>
            <a:spLocks noGrp="1"/>
          </p:cNvSpPr>
          <p:nvPr>
            <p:ph type="body" sz="quarter" idx="21" hasCustomPrompt="1"/>
          </p:nvPr>
        </p:nvSpPr>
        <p:spPr>
          <a:xfrm>
            <a:off x="848612" y="3146726"/>
            <a:ext cx="4810066" cy="2830003"/>
          </a:xfrm>
          <a:prstGeom prst="rect">
            <a:avLst/>
          </a:prstGeom>
        </p:spPr>
        <p:txBody>
          <a:bodyPr/>
          <a:lstStyle>
            <a:lvl1pPr>
              <a:defRPr sz="1600">
                <a:solidFill>
                  <a:schemeClr val="tx1"/>
                </a:solidFill>
              </a:defRPr>
            </a:lvl1pPr>
          </a:lstStyle>
          <a:p>
            <a:pPr lvl="0"/>
            <a:r>
              <a:rPr lang="en-US" dirty="0"/>
              <a:t>Add copy here</a:t>
            </a:r>
          </a:p>
        </p:txBody>
      </p:sp>
      <p:sp>
        <p:nvSpPr>
          <p:cNvPr id="26" name="Text Placeholder 2">
            <a:extLst>
              <a:ext uri="{FF2B5EF4-FFF2-40B4-BE49-F238E27FC236}">
                <a16:creationId xmlns:a16="http://schemas.microsoft.com/office/drawing/2014/main" id="{E56266DF-83EE-1344-85A0-DB18F21BCBDF}"/>
              </a:ext>
            </a:extLst>
          </p:cNvPr>
          <p:cNvSpPr>
            <a:spLocks noGrp="1"/>
          </p:cNvSpPr>
          <p:nvPr>
            <p:ph type="body" sz="quarter" idx="22" hasCustomPrompt="1"/>
          </p:nvPr>
        </p:nvSpPr>
        <p:spPr>
          <a:xfrm>
            <a:off x="848611" y="2593417"/>
            <a:ext cx="4810066" cy="425770"/>
          </a:xfrm>
          <a:prstGeom prst="rect">
            <a:avLst/>
          </a:prstGeom>
        </p:spPr>
        <p:txBody>
          <a:bodyPr/>
          <a:lstStyle>
            <a:lvl1pPr>
              <a:defRPr sz="1800">
                <a:solidFill>
                  <a:schemeClr val="tx1"/>
                </a:solidFill>
              </a:defRPr>
            </a:lvl1pPr>
          </a:lstStyle>
          <a:p>
            <a:pPr lvl="0"/>
            <a:r>
              <a:rPr lang="en-US" dirty="0"/>
              <a:t>Subtitle goes here</a:t>
            </a:r>
          </a:p>
        </p:txBody>
      </p:sp>
      <p:pic>
        <p:nvPicPr>
          <p:cNvPr id="27" name="Picture 26">
            <a:extLst>
              <a:ext uri="{FF2B5EF4-FFF2-40B4-BE49-F238E27FC236}">
                <a16:creationId xmlns:a16="http://schemas.microsoft.com/office/drawing/2014/main" id="{09576891-F8E8-6F46-BC0A-1B6904947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flipV="1">
            <a:off x="205359" y="6345287"/>
            <a:ext cx="676797" cy="349879"/>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mple Slide - 2 Phones">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4642" y="773268"/>
            <a:ext cx="2725064" cy="5375632"/>
          </a:xfrm>
          <a:prstGeom prst="rect">
            <a:avLst/>
          </a:prstGeom>
          <a:effectLst>
            <a:outerShdw blurRad="203200" dist="76200" dir="2700000" algn="tl" rotWithShape="0">
              <a:prstClr val="black">
                <a:alpha val="15000"/>
              </a:prstClr>
            </a:outerShdw>
          </a:effectLst>
        </p:spPr>
      </p:pic>
      <p:sp>
        <p:nvSpPr>
          <p:cNvPr id="14" name="Picture Placeholder 4"/>
          <p:cNvSpPr>
            <a:spLocks noGrp="1"/>
          </p:cNvSpPr>
          <p:nvPr>
            <p:ph type="pic" sz="quarter" idx="14"/>
          </p:nvPr>
        </p:nvSpPr>
        <p:spPr>
          <a:xfrm>
            <a:off x="6058191" y="1385008"/>
            <a:ext cx="2337078" cy="406930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88818" y="773268"/>
            <a:ext cx="2725064" cy="5375632"/>
          </a:xfrm>
          <a:prstGeom prst="rect">
            <a:avLst/>
          </a:prstGeom>
          <a:effectLst>
            <a:outerShdw blurRad="203200" dist="76200" dir="2700000" algn="tl" rotWithShape="0">
              <a:prstClr val="black">
                <a:alpha val="15000"/>
              </a:prstClr>
            </a:outerShdw>
          </a:effectLst>
        </p:spPr>
      </p:pic>
      <p:sp>
        <p:nvSpPr>
          <p:cNvPr id="12" name="Picture Placeholder 4"/>
          <p:cNvSpPr>
            <a:spLocks noGrp="1"/>
          </p:cNvSpPr>
          <p:nvPr>
            <p:ph type="pic" sz="quarter" idx="17"/>
          </p:nvPr>
        </p:nvSpPr>
        <p:spPr>
          <a:xfrm>
            <a:off x="8782367" y="1385008"/>
            <a:ext cx="2337078" cy="406930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19" name="Text Placeholder 2">
            <a:extLst>
              <a:ext uri="{FF2B5EF4-FFF2-40B4-BE49-F238E27FC236}">
                <a16:creationId xmlns:a16="http://schemas.microsoft.com/office/drawing/2014/main" id="{7E566256-DF19-2C4E-9614-2935D4EFEF6B}"/>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21" name="Text Placeholder 11">
            <a:extLst>
              <a:ext uri="{FF2B5EF4-FFF2-40B4-BE49-F238E27FC236}">
                <a16:creationId xmlns:a16="http://schemas.microsoft.com/office/drawing/2014/main" id="{FD40D7C9-92F5-A644-9877-8A3CA4AE0C5D}"/>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23" name="Text Placeholder 5">
            <a:extLst>
              <a:ext uri="{FF2B5EF4-FFF2-40B4-BE49-F238E27FC236}">
                <a16:creationId xmlns:a16="http://schemas.microsoft.com/office/drawing/2014/main" id="{EB208161-F69C-FB40-98E6-A71BF51A4AB3}"/>
              </a:ext>
            </a:extLst>
          </p:cNvPr>
          <p:cNvSpPr>
            <a:spLocks noGrp="1"/>
          </p:cNvSpPr>
          <p:nvPr>
            <p:ph type="body" sz="quarter" idx="20" hasCustomPrompt="1"/>
          </p:nvPr>
        </p:nvSpPr>
        <p:spPr>
          <a:xfrm>
            <a:off x="848612" y="962358"/>
            <a:ext cx="4810066" cy="1503520"/>
          </a:xfrm>
          <a:prstGeom prst="rect">
            <a:avLst/>
          </a:prstGeom>
        </p:spPr>
        <p:txBody>
          <a:bodyPr anchor="b"/>
          <a:lstStyle>
            <a:lvl1pPr>
              <a:defRPr sz="3200">
                <a:solidFill>
                  <a:schemeClr val="tx1"/>
                </a:solidFill>
              </a:defRPr>
            </a:lvl1pPr>
          </a:lstStyle>
          <a:p>
            <a:pPr lvl="0"/>
            <a:r>
              <a:rPr lang="en-US" dirty="0"/>
              <a:t>Simple Slide. Just Title.</a:t>
            </a:r>
          </a:p>
        </p:txBody>
      </p:sp>
      <p:sp>
        <p:nvSpPr>
          <p:cNvPr id="24" name="Text Placeholder 2">
            <a:extLst>
              <a:ext uri="{FF2B5EF4-FFF2-40B4-BE49-F238E27FC236}">
                <a16:creationId xmlns:a16="http://schemas.microsoft.com/office/drawing/2014/main" id="{44334C43-E1B3-524C-A84B-B6F1F22027EB}"/>
              </a:ext>
            </a:extLst>
          </p:cNvPr>
          <p:cNvSpPr>
            <a:spLocks noGrp="1"/>
          </p:cNvSpPr>
          <p:nvPr>
            <p:ph type="body" sz="quarter" idx="21" hasCustomPrompt="1"/>
          </p:nvPr>
        </p:nvSpPr>
        <p:spPr>
          <a:xfrm>
            <a:off x="848612" y="3146726"/>
            <a:ext cx="4810066" cy="2830003"/>
          </a:xfrm>
          <a:prstGeom prst="rect">
            <a:avLst/>
          </a:prstGeom>
        </p:spPr>
        <p:txBody>
          <a:bodyPr/>
          <a:lstStyle>
            <a:lvl1pPr>
              <a:defRPr sz="1600">
                <a:solidFill>
                  <a:schemeClr val="tx1"/>
                </a:solidFill>
              </a:defRPr>
            </a:lvl1pPr>
          </a:lstStyle>
          <a:p>
            <a:pPr lvl="0"/>
            <a:r>
              <a:rPr lang="en-US" dirty="0"/>
              <a:t>Add copy here</a:t>
            </a:r>
          </a:p>
        </p:txBody>
      </p:sp>
      <p:sp>
        <p:nvSpPr>
          <p:cNvPr id="25" name="Text Placeholder 2">
            <a:extLst>
              <a:ext uri="{FF2B5EF4-FFF2-40B4-BE49-F238E27FC236}">
                <a16:creationId xmlns:a16="http://schemas.microsoft.com/office/drawing/2014/main" id="{B750AFC7-C603-D84C-A173-B193396623CA}"/>
              </a:ext>
            </a:extLst>
          </p:cNvPr>
          <p:cNvSpPr>
            <a:spLocks noGrp="1"/>
          </p:cNvSpPr>
          <p:nvPr>
            <p:ph type="body" sz="quarter" idx="22" hasCustomPrompt="1"/>
          </p:nvPr>
        </p:nvSpPr>
        <p:spPr>
          <a:xfrm>
            <a:off x="848611" y="2593417"/>
            <a:ext cx="4810066" cy="425770"/>
          </a:xfrm>
          <a:prstGeom prst="rect">
            <a:avLst/>
          </a:prstGeom>
        </p:spPr>
        <p:txBody>
          <a:bodyPr/>
          <a:lstStyle>
            <a:lvl1pPr>
              <a:defRPr sz="1800">
                <a:solidFill>
                  <a:schemeClr val="tx1"/>
                </a:solidFill>
              </a:defRPr>
            </a:lvl1pPr>
          </a:lstStyle>
          <a:p>
            <a:pPr lvl="0"/>
            <a:r>
              <a:rPr lang="en-US" dirty="0"/>
              <a:t>Subtitle goes here</a:t>
            </a:r>
          </a:p>
        </p:txBody>
      </p:sp>
      <p:pic>
        <p:nvPicPr>
          <p:cNvPr id="26" name="Picture 25">
            <a:extLst>
              <a:ext uri="{FF2B5EF4-FFF2-40B4-BE49-F238E27FC236}">
                <a16:creationId xmlns:a16="http://schemas.microsoft.com/office/drawing/2014/main" id="{BD78FEAC-9ABE-8743-B006-6E6F3132A6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flipV="1">
            <a:off x="205359" y="6345287"/>
            <a:ext cx="676797" cy="349879"/>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mple Slide - 3 Phones">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41877" y="1056409"/>
            <a:ext cx="2405470" cy="4745182"/>
          </a:xfrm>
          <a:prstGeom prst="rect">
            <a:avLst/>
          </a:prstGeom>
          <a:effectLst>
            <a:outerShdw blurRad="203200" dist="76200" dir="2700000" algn="tl" rotWithShape="0">
              <a:prstClr val="black">
                <a:alpha val="15000"/>
              </a:prstClr>
            </a:outerShdw>
          </a:effectLst>
        </p:spPr>
      </p:pic>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86597" y="1056409"/>
            <a:ext cx="2405470" cy="4745182"/>
          </a:xfrm>
          <a:prstGeom prst="rect">
            <a:avLst/>
          </a:prstGeom>
          <a:effectLst>
            <a:outerShdw blurRad="203200" dist="76200" dir="2700000" algn="tl" rotWithShape="0">
              <a:prstClr val="black">
                <a:alpha val="15000"/>
              </a:prstClr>
            </a:outerShdw>
          </a:effectLst>
        </p:spPr>
      </p:pic>
      <p:sp>
        <p:nvSpPr>
          <p:cNvPr id="12" name="Picture Placeholder 4"/>
          <p:cNvSpPr>
            <a:spLocks noGrp="1"/>
          </p:cNvSpPr>
          <p:nvPr>
            <p:ph type="pic" sz="quarter" idx="12"/>
          </p:nvPr>
        </p:nvSpPr>
        <p:spPr>
          <a:xfrm>
            <a:off x="5931813" y="1590308"/>
            <a:ext cx="1554480" cy="3607334"/>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13" name="Picture Placeholder 4"/>
          <p:cNvSpPr>
            <a:spLocks noGrp="1"/>
          </p:cNvSpPr>
          <p:nvPr>
            <p:ph type="pic" sz="quarter" idx="13"/>
          </p:nvPr>
        </p:nvSpPr>
        <p:spPr>
          <a:xfrm>
            <a:off x="9956492" y="1583911"/>
            <a:ext cx="1554480" cy="3607334"/>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7352" y="741184"/>
            <a:ext cx="2725064" cy="5375632"/>
          </a:xfrm>
          <a:prstGeom prst="rect">
            <a:avLst/>
          </a:prstGeom>
          <a:effectLst>
            <a:outerShdw blurRad="203200" dist="76200" dir="2700000" algn="tl" rotWithShape="0">
              <a:prstClr val="black">
                <a:alpha val="15000"/>
              </a:prstClr>
            </a:outerShdw>
          </a:effectLst>
        </p:spPr>
      </p:pic>
      <p:sp>
        <p:nvSpPr>
          <p:cNvPr id="14" name="Picture Placeholder 4"/>
          <p:cNvSpPr>
            <a:spLocks noGrp="1"/>
          </p:cNvSpPr>
          <p:nvPr>
            <p:ph type="pic" sz="quarter" idx="14"/>
          </p:nvPr>
        </p:nvSpPr>
        <p:spPr>
          <a:xfrm>
            <a:off x="7560901" y="1352924"/>
            <a:ext cx="2333597" cy="406930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15" name="Text Placeholder 2">
            <a:extLst>
              <a:ext uri="{FF2B5EF4-FFF2-40B4-BE49-F238E27FC236}">
                <a16:creationId xmlns:a16="http://schemas.microsoft.com/office/drawing/2014/main" id="{69A1C37F-9426-2240-884A-C199F1CDC6DF}"/>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16" name="Text Placeholder 11">
            <a:extLst>
              <a:ext uri="{FF2B5EF4-FFF2-40B4-BE49-F238E27FC236}">
                <a16:creationId xmlns:a16="http://schemas.microsoft.com/office/drawing/2014/main" id="{85474F94-9CD9-014C-8B0C-2E2C533F9D45}"/>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17" name="Text Placeholder 5">
            <a:extLst>
              <a:ext uri="{FF2B5EF4-FFF2-40B4-BE49-F238E27FC236}">
                <a16:creationId xmlns:a16="http://schemas.microsoft.com/office/drawing/2014/main" id="{C1B25943-8600-D044-935B-1AB0E0DF506D}"/>
              </a:ext>
            </a:extLst>
          </p:cNvPr>
          <p:cNvSpPr>
            <a:spLocks noGrp="1"/>
          </p:cNvSpPr>
          <p:nvPr>
            <p:ph type="body" sz="quarter" idx="20" hasCustomPrompt="1"/>
          </p:nvPr>
        </p:nvSpPr>
        <p:spPr>
          <a:xfrm>
            <a:off x="848612" y="962358"/>
            <a:ext cx="4810066" cy="1503520"/>
          </a:xfrm>
          <a:prstGeom prst="rect">
            <a:avLst/>
          </a:prstGeom>
        </p:spPr>
        <p:txBody>
          <a:bodyPr anchor="b"/>
          <a:lstStyle>
            <a:lvl1pPr>
              <a:defRPr sz="3200">
                <a:solidFill>
                  <a:schemeClr val="tx1"/>
                </a:solidFill>
              </a:defRPr>
            </a:lvl1pPr>
          </a:lstStyle>
          <a:p>
            <a:pPr lvl="0"/>
            <a:r>
              <a:rPr lang="en-US" dirty="0"/>
              <a:t>Simple Slide. Just Title.</a:t>
            </a:r>
          </a:p>
        </p:txBody>
      </p:sp>
      <p:sp>
        <p:nvSpPr>
          <p:cNvPr id="19" name="Text Placeholder 2">
            <a:extLst>
              <a:ext uri="{FF2B5EF4-FFF2-40B4-BE49-F238E27FC236}">
                <a16:creationId xmlns:a16="http://schemas.microsoft.com/office/drawing/2014/main" id="{EE87AA57-EAB9-C349-8A3D-1ED49F5FEA2A}"/>
              </a:ext>
            </a:extLst>
          </p:cNvPr>
          <p:cNvSpPr>
            <a:spLocks noGrp="1"/>
          </p:cNvSpPr>
          <p:nvPr>
            <p:ph type="body" sz="quarter" idx="21" hasCustomPrompt="1"/>
          </p:nvPr>
        </p:nvSpPr>
        <p:spPr>
          <a:xfrm>
            <a:off x="848612" y="3146726"/>
            <a:ext cx="4810066" cy="2830003"/>
          </a:xfrm>
          <a:prstGeom prst="rect">
            <a:avLst/>
          </a:prstGeom>
        </p:spPr>
        <p:txBody>
          <a:bodyPr/>
          <a:lstStyle>
            <a:lvl1pPr>
              <a:defRPr sz="1600">
                <a:solidFill>
                  <a:schemeClr val="tx1"/>
                </a:solidFill>
              </a:defRPr>
            </a:lvl1pPr>
          </a:lstStyle>
          <a:p>
            <a:pPr lvl="0"/>
            <a:r>
              <a:rPr lang="en-US" dirty="0"/>
              <a:t>Add copy here</a:t>
            </a:r>
          </a:p>
        </p:txBody>
      </p:sp>
      <p:sp>
        <p:nvSpPr>
          <p:cNvPr id="21" name="Text Placeholder 2">
            <a:extLst>
              <a:ext uri="{FF2B5EF4-FFF2-40B4-BE49-F238E27FC236}">
                <a16:creationId xmlns:a16="http://schemas.microsoft.com/office/drawing/2014/main" id="{8F2303BE-FF93-0E44-B1DC-D2ADF82E180F}"/>
              </a:ext>
            </a:extLst>
          </p:cNvPr>
          <p:cNvSpPr>
            <a:spLocks noGrp="1"/>
          </p:cNvSpPr>
          <p:nvPr>
            <p:ph type="body" sz="quarter" idx="22" hasCustomPrompt="1"/>
          </p:nvPr>
        </p:nvSpPr>
        <p:spPr>
          <a:xfrm>
            <a:off x="848611" y="2593417"/>
            <a:ext cx="4810066" cy="425770"/>
          </a:xfrm>
          <a:prstGeom prst="rect">
            <a:avLst/>
          </a:prstGeom>
        </p:spPr>
        <p:txBody>
          <a:bodyPr/>
          <a:lstStyle>
            <a:lvl1pPr>
              <a:defRPr sz="1800">
                <a:solidFill>
                  <a:schemeClr val="tx1"/>
                </a:solidFill>
              </a:defRPr>
            </a:lvl1pPr>
          </a:lstStyle>
          <a:p>
            <a:pPr lvl="0"/>
            <a:r>
              <a:rPr lang="en-US" dirty="0"/>
              <a:t>Subtitle goes here</a:t>
            </a:r>
          </a:p>
        </p:txBody>
      </p:sp>
      <p:pic>
        <p:nvPicPr>
          <p:cNvPr id="25" name="Picture 24">
            <a:extLst>
              <a:ext uri="{FF2B5EF4-FFF2-40B4-BE49-F238E27FC236}">
                <a16:creationId xmlns:a16="http://schemas.microsoft.com/office/drawing/2014/main" id="{E3EAA3FF-79E3-7749-8B4F-49C38A99A8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flipV="1">
            <a:off x="205359" y="6345287"/>
            <a:ext cx="676797" cy="349879"/>
          </a:xfrm>
          <a:prstGeom prst="rect">
            <a:avLst/>
          </a:prstGeom>
        </p:spPr>
      </p:pic>
    </p:spTree>
    <p:extLst>
      <p:ext uri="{BB962C8B-B14F-4D97-AF65-F5344CB8AC3E}">
        <p14:creationId xmlns:p14="http://schemas.microsoft.com/office/powerpoint/2010/main" val="7864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14649 0 L 0.00013 0 " pathEditMode="relative" rAng="0" ptsTypes="AA">
                                      <p:cBhvr>
                                        <p:cTn id="6" dur="2000" fill="hold"/>
                                        <p:tgtEl>
                                          <p:spTgt spid="9"/>
                                        </p:tgtEl>
                                        <p:attrNameLst>
                                          <p:attrName>ppt_x</p:attrName>
                                          <p:attrName>ppt_y</p:attrName>
                                        </p:attrNameLst>
                                      </p:cBhvr>
                                      <p:rCtr x="-7318" y="0"/>
                                    </p:animMotion>
                                  </p:childTnLst>
                                </p:cTn>
                              </p:par>
                              <p:par>
                                <p:cTn id="7" presetID="0" presetClass="path" presetSubtype="0" accel="50000" decel="50000" fill="hold" nodeType="withEffect">
                                  <p:stCondLst>
                                    <p:cond delay="0"/>
                                  </p:stCondLst>
                                  <p:childTnLst>
                                    <p:animMotion origin="layout" path="M -0.13881 0 L 0.00416 0 " pathEditMode="relative" ptsTypes="AA">
                                      <p:cBhvr>
                                        <p:cTn id="8" dur="2000" fill="hold"/>
                                        <p:tgtEl>
                                          <p:spTgt spid="1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14596 1.48148E-6 L 4.16667E-6 1.48148E-6 " pathEditMode="relative" rAng="0" ptsTypes="AA">
                                      <p:cBhvr>
                                        <p:cTn id="10" dur="2000" fill="hold"/>
                                        <p:tgtEl>
                                          <p:spTgt spid="12"/>
                                        </p:tgtEl>
                                        <p:attrNameLst>
                                          <p:attrName>ppt_x</p:attrName>
                                          <p:attrName>ppt_y</p:attrName>
                                        </p:attrNameLst>
                                      </p:cBhvr>
                                      <p:rCtr x="-7305" y="0"/>
                                    </p:animMotion>
                                  </p:childTnLst>
                                </p:cTn>
                              </p:par>
                              <p:par>
                                <p:cTn id="11" presetID="0" presetClass="path" presetSubtype="0" accel="50000" decel="50000" fill="hold" grpId="0" nodeType="withEffect">
                                  <p:stCondLst>
                                    <p:cond delay="0"/>
                                  </p:stCondLst>
                                  <p:childTnLst>
                                    <p:animMotion origin="layout" path="M -0.13789 -1.48148E-6 L 0.00534 -1.48148E-6 " pathEditMode="relative" rAng="0" ptsTypes="AA">
                                      <p:cBhvr>
                                        <p:cTn id="12" dur="2000" fill="hold"/>
                                        <p:tgtEl>
                                          <p:spTgt spid="13"/>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mple Slide - 4 Phones">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flipV="1">
            <a:off x="1575174" y="908266"/>
            <a:ext cx="3364070" cy="5949734"/>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5780521" y="1656881"/>
            <a:ext cx="2224326" cy="4558948"/>
          </a:xfrm>
          <a:prstGeom prst="rect">
            <a:avLst/>
          </a:prstGeom>
          <a:effectLst>
            <a:outerShdw blurRad="177800" dist="76200" dir="2700000" algn="tl" rotWithShape="0">
              <a:prstClr val="black">
                <a:alpha val="31000"/>
              </a:prstClr>
            </a:outerShdw>
          </a:effectLst>
        </p:spPr>
      </p:pic>
      <p:sp>
        <p:nvSpPr>
          <p:cNvPr id="14" name="Picture Placeholder 4"/>
          <p:cNvSpPr>
            <a:spLocks noGrp="1"/>
          </p:cNvSpPr>
          <p:nvPr>
            <p:ph type="pic" sz="quarter" idx="14"/>
          </p:nvPr>
        </p:nvSpPr>
        <p:spPr>
          <a:xfrm>
            <a:off x="5836463" y="2035519"/>
            <a:ext cx="1576910" cy="368365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17" name="Picture Placeholder 4"/>
          <p:cNvSpPr>
            <a:spLocks noGrp="1"/>
          </p:cNvSpPr>
          <p:nvPr>
            <p:ph type="pic" sz="quarter" idx="15"/>
          </p:nvPr>
        </p:nvSpPr>
        <p:spPr>
          <a:xfrm>
            <a:off x="1668885" y="1434868"/>
            <a:ext cx="3171721" cy="5423132"/>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19" name="Picture 1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7413373" y="1428878"/>
            <a:ext cx="2224326" cy="4558948"/>
          </a:xfrm>
          <a:prstGeom prst="rect">
            <a:avLst/>
          </a:prstGeom>
          <a:effectLst>
            <a:outerShdw blurRad="177800" dist="76200" dir="2700000" algn="tl" rotWithShape="0">
              <a:prstClr val="black">
                <a:alpha val="31000"/>
              </a:prstClr>
            </a:outerShdw>
          </a:effectLst>
        </p:spPr>
      </p:pic>
      <p:sp>
        <p:nvSpPr>
          <p:cNvPr id="21" name="Picture Placeholder 4"/>
          <p:cNvSpPr>
            <a:spLocks noGrp="1"/>
          </p:cNvSpPr>
          <p:nvPr>
            <p:ph type="pic" sz="quarter" idx="16"/>
          </p:nvPr>
        </p:nvSpPr>
        <p:spPr>
          <a:xfrm>
            <a:off x="7469315" y="1807516"/>
            <a:ext cx="1657081" cy="368365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9126396" y="1170773"/>
            <a:ext cx="2224326" cy="4558948"/>
          </a:xfrm>
          <a:prstGeom prst="rect">
            <a:avLst/>
          </a:prstGeom>
          <a:effectLst>
            <a:outerShdw blurRad="177800" dist="76200" dir="2700000" algn="tl" rotWithShape="0">
              <a:prstClr val="black">
                <a:alpha val="31000"/>
              </a:prstClr>
            </a:outerShdw>
          </a:effectLst>
        </p:spPr>
      </p:pic>
      <p:sp>
        <p:nvSpPr>
          <p:cNvPr id="24" name="Picture Placeholder 4"/>
          <p:cNvSpPr>
            <a:spLocks noGrp="1"/>
          </p:cNvSpPr>
          <p:nvPr>
            <p:ph type="pic" sz="quarter" idx="17"/>
          </p:nvPr>
        </p:nvSpPr>
        <p:spPr>
          <a:xfrm>
            <a:off x="9182338" y="1549411"/>
            <a:ext cx="2112442" cy="368365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12" name="Picture 11">
            <a:extLst>
              <a:ext uri="{FF2B5EF4-FFF2-40B4-BE49-F238E27FC236}">
                <a16:creationId xmlns:a16="http://schemas.microsoft.com/office/drawing/2014/main" id="{8485EB3B-FF55-5E4C-B282-9667CF06DE5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flipH="1" flipV="1">
            <a:off x="205359" y="6345287"/>
            <a:ext cx="676797" cy="349879"/>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mple Slide - 3 Phone + Landscape">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flipH="1" flipV="1">
            <a:off x="2094016" y="469770"/>
            <a:ext cx="2723543" cy="5582136"/>
          </a:xfrm>
          <a:prstGeom prst="rect">
            <a:avLst/>
          </a:prstGeom>
          <a:effectLst>
            <a:outerShdw blurRad="177800" dist="76200" dir="2700000" algn="tl" rotWithShape="0">
              <a:prstClr val="black">
                <a:alpha val="31000"/>
              </a:prstClr>
            </a:outerShdw>
          </a:effectLst>
        </p:spPr>
      </p:pic>
      <p:sp>
        <p:nvSpPr>
          <p:cNvPr id="14" name="Picture Placeholder 4"/>
          <p:cNvSpPr>
            <a:spLocks noGrp="1"/>
          </p:cNvSpPr>
          <p:nvPr>
            <p:ph type="pic" sz="quarter" idx="14"/>
          </p:nvPr>
        </p:nvSpPr>
        <p:spPr>
          <a:xfrm rot="16200000">
            <a:off x="2108328" y="1001369"/>
            <a:ext cx="2586549" cy="4510401"/>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flipV="1">
            <a:off x="7159260" y="897381"/>
            <a:ext cx="2224326" cy="4558948"/>
          </a:xfrm>
          <a:prstGeom prst="rect">
            <a:avLst/>
          </a:prstGeom>
          <a:effectLst>
            <a:outerShdw blurRad="177800" dist="76200" dir="2700000" algn="tl" rotWithShape="0">
              <a:prstClr val="black">
                <a:alpha val="31000"/>
              </a:prstClr>
            </a:outerShdw>
          </a:effectLst>
        </p:spPr>
      </p:pic>
      <p:sp>
        <p:nvSpPr>
          <p:cNvPr id="21" name="Picture Placeholder 4"/>
          <p:cNvSpPr>
            <a:spLocks noGrp="1"/>
          </p:cNvSpPr>
          <p:nvPr>
            <p:ph type="pic" sz="quarter" idx="16"/>
          </p:nvPr>
        </p:nvSpPr>
        <p:spPr>
          <a:xfrm>
            <a:off x="7215202" y="1276019"/>
            <a:ext cx="1843840" cy="368365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12" name="Picture 11">
            <a:extLst>
              <a:ext uri="{FF2B5EF4-FFF2-40B4-BE49-F238E27FC236}">
                <a16:creationId xmlns:a16="http://schemas.microsoft.com/office/drawing/2014/main" id="{827567D7-9019-544D-95CB-86D8373042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flipV="1">
            <a:off x="205359" y="6345287"/>
            <a:ext cx="676797" cy="349879"/>
          </a:xfrm>
          <a:prstGeom prst="rect">
            <a:avLst/>
          </a:prstGeom>
        </p:spPr>
      </p:pic>
      <p:sp>
        <p:nvSpPr>
          <p:cNvPr id="16" name="Text Placeholder 2">
            <a:extLst>
              <a:ext uri="{FF2B5EF4-FFF2-40B4-BE49-F238E27FC236}">
                <a16:creationId xmlns:a16="http://schemas.microsoft.com/office/drawing/2014/main" id="{3450D9A6-82C9-9345-BE86-F04875EFCAC0}"/>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17" name="Text Placeholder 11">
            <a:extLst>
              <a:ext uri="{FF2B5EF4-FFF2-40B4-BE49-F238E27FC236}">
                <a16:creationId xmlns:a16="http://schemas.microsoft.com/office/drawing/2014/main" id="{FC098E19-F196-E749-AE28-C775A0CBDA96}"/>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pic>
        <p:nvPicPr>
          <p:cNvPr id="23" name="Picture 2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flipV="1">
            <a:off x="9059042" y="990833"/>
            <a:ext cx="2224326" cy="4558948"/>
          </a:xfrm>
          <a:prstGeom prst="rect">
            <a:avLst/>
          </a:prstGeom>
          <a:effectLst>
            <a:outerShdw blurRad="177800" dist="76200" dir="2700000" algn="tl" rotWithShape="0">
              <a:prstClr val="black">
                <a:alpha val="31000"/>
              </a:prstClr>
            </a:outerShdw>
          </a:effectLst>
        </p:spPr>
      </p:pic>
      <p:sp>
        <p:nvSpPr>
          <p:cNvPr id="24" name="Picture Placeholder 4"/>
          <p:cNvSpPr>
            <a:spLocks noGrp="1"/>
          </p:cNvSpPr>
          <p:nvPr>
            <p:ph type="pic" sz="quarter" idx="17"/>
          </p:nvPr>
        </p:nvSpPr>
        <p:spPr>
          <a:xfrm>
            <a:off x="9114984" y="1369471"/>
            <a:ext cx="2112442" cy="368365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 Blue">
    <p:spTree>
      <p:nvGrpSpPr>
        <p:cNvPr id="1" name=""/>
        <p:cNvGrpSpPr/>
        <p:nvPr/>
      </p:nvGrpSpPr>
      <p:grpSpPr>
        <a:xfrm>
          <a:off x="0" y="0"/>
          <a:ext cx="0" cy="0"/>
          <a:chOff x="0" y="0"/>
          <a:chExt cx="0" cy="0"/>
        </a:xfrm>
      </p:grpSpPr>
      <p:sp>
        <p:nvSpPr>
          <p:cNvPr id="3" name="Rectangle 2"/>
          <p:cNvSpPr/>
          <p:nvPr userDrawn="1"/>
        </p:nvSpPr>
        <p:spPr bwMode="auto">
          <a:xfrm>
            <a:off x="0" y="0"/>
            <a:ext cx="12192000" cy="6870191"/>
          </a:xfrm>
          <a:prstGeom prst="rect">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202903" y="6348245"/>
            <a:ext cx="686098" cy="35034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6496473" y="415858"/>
            <a:ext cx="3650564" cy="6456430"/>
          </a:xfrm>
          <a:prstGeom prst="rect">
            <a:avLst/>
          </a:prstGeom>
        </p:spPr>
      </p:pic>
      <p:sp>
        <p:nvSpPr>
          <p:cNvPr id="16" name="Picture Placeholder 12"/>
          <p:cNvSpPr>
            <a:spLocks noGrp="1"/>
          </p:cNvSpPr>
          <p:nvPr>
            <p:ph type="pic" sz="quarter" idx="18"/>
          </p:nvPr>
        </p:nvSpPr>
        <p:spPr>
          <a:xfrm>
            <a:off x="6593605" y="1018586"/>
            <a:ext cx="3449108" cy="5839413"/>
          </a:xfrm>
          <a:prstGeom prst="rect">
            <a:avLst/>
          </a:prstGeom>
          <a:solidFill>
            <a:schemeClr val="tx1"/>
          </a:solidFill>
        </p:spPr>
        <p:txBody>
          <a:bodyPr/>
          <a:lstStyle/>
          <a:p>
            <a:endParaRPr lang="en-US" dirty="0"/>
          </a:p>
        </p:txBody>
      </p:sp>
      <p:sp>
        <p:nvSpPr>
          <p:cNvPr id="20" name="Text Placeholder 2">
            <a:extLst>
              <a:ext uri="{FF2B5EF4-FFF2-40B4-BE49-F238E27FC236}">
                <a16:creationId xmlns:a16="http://schemas.microsoft.com/office/drawing/2014/main" id="{676B2592-B2D1-E64A-88BE-9EB5DD3A53D8}"/>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bg1"/>
                </a:solidFill>
              </a:rPr>
              <a:t>_</a:t>
            </a:r>
          </a:p>
        </p:txBody>
      </p:sp>
      <p:sp>
        <p:nvSpPr>
          <p:cNvPr id="21" name="Text Placeholder 11">
            <a:extLst>
              <a:ext uri="{FF2B5EF4-FFF2-40B4-BE49-F238E27FC236}">
                <a16:creationId xmlns:a16="http://schemas.microsoft.com/office/drawing/2014/main" id="{CD430196-F388-4346-8EFF-CD117DD2610D}"/>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dirty="0"/>
              <a:t>SECTION TITLE</a:t>
            </a:r>
          </a:p>
        </p:txBody>
      </p:sp>
      <p:sp>
        <p:nvSpPr>
          <p:cNvPr id="22" name="Text Placeholder 6">
            <a:extLst>
              <a:ext uri="{FF2B5EF4-FFF2-40B4-BE49-F238E27FC236}">
                <a16:creationId xmlns:a16="http://schemas.microsoft.com/office/drawing/2014/main" id="{646A914F-44F8-D147-B6F9-2F70BEEA9B91}"/>
              </a:ext>
            </a:extLst>
          </p:cNvPr>
          <p:cNvSpPr>
            <a:spLocks noGrp="1"/>
          </p:cNvSpPr>
          <p:nvPr>
            <p:ph type="body" sz="quarter" idx="20" hasCustomPrompt="1"/>
          </p:nvPr>
        </p:nvSpPr>
        <p:spPr>
          <a:xfrm>
            <a:off x="1100139" y="6383253"/>
            <a:ext cx="5022366" cy="239138"/>
          </a:xfrm>
          <a:prstGeom prst="rect">
            <a:avLst/>
          </a:prstGeom>
        </p:spPr>
        <p:txBody>
          <a:bodyPr lIns="0">
            <a:noAutofit/>
          </a:bodyPr>
          <a:lstStyle>
            <a:lvl1pP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*Msg&amp;data rates may apply. T&amp;Cs &amp; Privacy: https://mp.vibescm.com/c/82lxa7</a:t>
            </a:r>
          </a:p>
        </p:txBody>
      </p:sp>
      <p:sp>
        <p:nvSpPr>
          <p:cNvPr id="23" name="Text Placeholder 8">
            <a:extLst>
              <a:ext uri="{FF2B5EF4-FFF2-40B4-BE49-F238E27FC236}">
                <a16:creationId xmlns:a16="http://schemas.microsoft.com/office/drawing/2014/main" id="{28E0AF42-35ED-164A-9AF3-135B6BD9C2D9}"/>
              </a:ext>
            </a:extLst>
          </p:cNvPr>
          <p:cNvSpPr>
            <a:spLocks noGrp="1"/>
          </p:cNvSpPr>
          <p:nvPr>
            <p:ph type="body" sz="quarter" idx="21" hasCustomPrompt="1"/>
          </p:nvPr>
        </p:nvSpPr>
        <p:spPr>
          <a:xfrm>
            <a:off x="1100139" y="2491548"/>
            <a:ext cx="4810332" cy="2067200"/>
          </a:xfrm>
          <a:prstGeom prst="rect">
            <a:avLst/>
          </a:prstGeom>
        </p:spPr>
        <p:txBody>
          <a:bodyPr anchor="ctr"/>
          <a:lstStyle>
            <a:lvl1pPr>
              <a:defRPr sz="4400">
                <a:solidFill>
                  <a:schemeClr val="bg1"/>
                </a:solidFill>
              </a:defRPr>
            </a:lvl1pPr>
          </a:lstStyle>
          <a:p>
            <a:pPr lvl="0"/>
            <a:r>
              <a:rPr lang="en-US" dirty="0"/>
              <a:t>Text KEYWORD to 84237*</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 Dark Blue">
    <p:spTree>
      <p:nvGrpSpPr>
        <p:cNvPr id="1" name=""/>
        <p:cNvGrpSpPr/>
        <p:nvPr/>
      </p:nvGrpSpPr>
      <p:grpSpPr>
        <a:xfrm>
          <a:off x="0" y="0"/>
          <a:ext cx="0" cy="0"/>
          <a:chOff x="0" y="0"/>
          <a:chExt cx="0" cy="0"/>
        </a:xfrm>
      </p:grpSpPr>
      <p:sp>
        <p:nvSpPr>
          <p:cNvPr id="3" name="Rectangle 2"/>
          <p:cNvSpPr/>
          <p:nvPr userDrawn="1"/>
        </p:nvSpPr>
        <p:spPr bwMode="auto">
          <a:xfrm>
            <a:off x="0" y="0"/>
            <a:ext cx="12192000" cy="6870191"/>
          </a:xfrm>
          <a:prstGeom prst="rect">
            <a:avLst/>
          </a:prstGeom>
          <a:solidFill>
            <a:srgbClr val="1A3E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202903" y="6348245"/>
            <a:ext cx="686098" cy="350346"/>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6496473" y="415858"/>
            <a:ext cx="3650564" cy="6456430"/>
          </a:xfrm>
          <a:prstGeom prst="rect">
            <a:avLst/>
          </a:prstGeom>
        </p:spPr>
      </p:pic>
      <p:sp>
        <p:nvSpPr>
          <p:cNvPr id="19" name="Picture Placeholder 12"/>
          <p:cNvSpPr>
            <a:spLocks noGrp="1"/>
          </p:cNvSpPr>
          <p:nvPr>
            <p:ph type="pic" sz="quarter" idx="18"/>
          </p:nvPr>
        </p:nvSpPr>
        <p:spPr>
          <a:xfrm>
            <a:off x="6593605" y="1018586"/>
            <a:ext cx="3449108" cy="5839413"/>
          </a:xfrm>
          <a:prstGeom prst="rect">
            <a:avLst/>
          </a:prstGeom>
          <a:solidFill>
            <a:schemeClr val="tx1"/>
          </a:solidFill>
        </p:spPr>
        <p:txBody>
          <a:bodyPr/>
          <a:lstStyle/>
          <a:p>
            <a:endParaRPr lang="en-US" dirty="0"/>
          </a:p>
        </p:txBody>
      </p:sp>
      <p:sp>
        <p:nvSpPr>
          <p:cNvPr id="20" name="Text Placeholder 2">
            <a:extLst>
              <a:ext uri="{FF2B5EF4-FFF2-40B4-BE49-F238E27FC236}">
                <a16:creationId xmlns:a16="http://schemas.microsoft.com/office/drawing/2014/main" id="{61CFBA37-05E5-F648-B32E-E3857D4C8CE9}"/>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bg1"/>
                </a:solidFill>
              </a:rPr>
              <a:t>_</a:t>
            </a:r>
          </a:p>
        </p:txBody>
      </p:sp>
      <p:sp>
        <p:nvSpPr>
          <p:cNvPr id="21" name="Text Placeholder 11">
            <a:extLst>
              <a:ext uri="{FF2B5EF4-FFF2-40B4-BE49-F238E27FC236}">
                <a16:creationId xmlns:a16="http://schemas.microsoft.com/office/drawing/2014/main" id="{B8625FC9-091B-3A4A-86C2-C78DA91D68DA}"/>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dirty="0"/>
              <a:t>SECTION TITLE</a:t>
            </a:r>
          </a:p>
        </p:txBody>
      </p:sp>
      <p:sp>
        <p:nvSpPr>
          <p:cNvPr id="24" name="Text Placeholder 8">
            <a:extLst>
              <a:ext uri="{FF2B5EF4-FFF2-40B4-BE49-F238E27FC236}">
                <a16:creationId xmlns:a16="http://schemas.microsoft.com/office/drawing/2014/main" id="{5C5839F0-27F0-0E4C-B62A-98BCC1186CDF}"/>
              </a:ext>
            </a:extLst>
          </p:cNvPr>
          <p:cNvSpPr>
            <a:spLocks noGrp="1"/>
          </p:cNvSpPr>
          <p:nvPr>
            <p:ph type="body" sz="quarter" idx="21" hasCustomPrompt="1"/>
          </p:nvPr>
        </p:nvSpPr>
        <p:spPr>
          <a:xfrm>
            <a:off x="1100139" y="2491548"/>
            <a:ext cx="4810332" cy="2067200"/>
          </a:xfrm>
          <a:prstGeom prst="rect">
            <a:avLst/>
          </a:prstGeom>
        </p:spPr>
        <p:txBody>
          <a:bodyPr anchor="ctr"/>
          <a:lstStyle>
            <a:lvl1pPr>
              <a:defRPr sz="4400">
                <a:solidFill>
                  <a:schemeClr val="bg1"/>
                </a:solidFill>
              </a:defRPr>
            </a:lvl1pPr>
          </a:lstStyle>
          <a:p>
            <a:pPr lvl="0"/>
            <a:r>
              <a:rPr lang="en-US" dirty="0"/>
              <a:t>Text KEYWORD to 84237*</a:t>
            </a:r>
          </a:p>
        </p:txBody>
      </p:sp>
      <p:sp>
        <p:nvSpPr>
          <p:cNvPr id="10" name="Text Placeholder 6">
            <a:extLst>
              <a:ext uri="{FF2B5EF4-FFF2-40B4-BE49-F238E27FC236}">
                <a16:creationId xmlns:a16="http://schemas.microsoft.com/office/drawing/2014/main" id="{26B82E16-AE5E-5149-B2B4-87D6BAAAC01D}"/>
              </a:ext>
            </a:extLst>
          </p:cNvPr>
          <p:cNvSpPr>
            <a:spLocks noGrp="1"/>
          </p:cNvSpPr>
          <p:nvPr>
            <p:ph type="body" sz="quarter" idx="20" hasCustomPrompt="1"/>
          </p:nvPr>
        </p:nvSpPr>
        <p:spPr>
          <a:xfrm>
            <a:off x="1100139" y="6383253"/>
            <a:ext cx="5022366" cy="239138"/>
          </a:xfrm>
          <a:prstGeom prst="rect">
            <a:avLst/>
          </a:prstGeom>
        </p:spPr>
        <p:txBody>
          <a:bodyPr lIns="0">
            <a:noAutofit/>
          </a:bodyPr>
          <a:lstStyle>
            <a:lvl1pP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*Msg&amp;data rates may apply. T&amp;Cs &amp; Privacy: https://mp.vibescm.com/c/82lxa7</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 Teal">
    <p:spTree>
      <p:nvGrpSpPr>
        <p:cNvPr id="1" name=""/>
        <p:cNvGrpSpPr/>
        <p:nvPr/>
      </p:nvGrpSpPr>
      <p:grpSpPr>
        <a:xfrm>
          <a:off x="0" y="0"/>
          <a:ext cx="0" cy="0"/>
          <a:chOff x="0" y="0"/>
          <a:chExt cx="0" cy="0"/>
        </a:xfrm>
      </p:grpSpPr>
      <p:sp>
        <p:nvSpPr>
          <p:cNvPr id="3" name="Rectangle 2"/>
          <p:cNvSpPr/>
          <p:nvPr userDrawn="1"/>
        </p:nvSpPr>
        <p:spPr bwMode="auto">
          <a:xfrm>
            <a:off x="0" y="0"/>
            <a:ext cx="12192000" cy="6870191"/>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202903" y="6348245"/>
            <a:ext cx="686098" cy="35034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6496473" y="415858"/>
            <a:ext cx="3650564" cy="6456430"/>
          </a:xfrm>
          <a:prstGeom prst="rect">
            <a:avLst/>
          </a:prstGeom>
        </p:spPr>
      </p:pic>
      <p:sp>
        <p:nvSpPr>
          <p:cNvPr id="13" name="Picture Placeholder 12"/>
          <p:cNvSpPr>
            <a:spLocks noGrp="1"/>
          </p:cNvSpPr>
          <p:nvPr>
            <p:ph type="pic" sz="quarter" idx="18"/>
          </p:nvPr>
        </p:nvSpPr>
        <p:spPr>
          <a:xfrm>
            <a:off x="6593605" y="1018586"/>
            <a:ext cx="3449108" cy="5839413"/>
          </a:xfrm>
          <a:prstGeom prst="rect">
            <a:avLst/>
          </a:prstGeom>
          <a:solidFill>
            <a:schemeClr val="tx1"/>
          </a:solidFill>
        </p:spPr>
        <p:txBody>
          <a:bodyPr/>
          <a:lstStyle/>
          <a:p>
            <a:endParaRPr lang="en-US" dirty="0"/>
          </a:p>
        </p:txBody>
      </p:sp>
      <p:sp>
        <p:nvSpPr>
          <p:cNvPr id="14" name="Text Placeholder 2">
            <a:extLst>
              <a:ext uri="{FF2B5EF4-FFF2-40B4-BE49-F238E27FC236}">
                <a16:creationId xmlns:a16="http://schemas.microsoft.com/office/drawing/2014/main" id="{3DC5783B-0547-B543-94DA-0EF36CAE4D1D}"/>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bg1"/>
                </a:solidFill>
              </a:rPr>
              <a:t>_</a:t>
            </a:r>
          </a:p>
        </p:txBody>
      </p:sp>
      <p:sp>
        <p:nvSpPr>
          <p:cNvPr id="16" name="Text Placeholder 11">
            <a:extLst>
              <a:ext uri="{FF2B5EF4-FFF2-40B4-BE49-F238E27FC236}">
                <a16:creationId xmlns:a16="http://schemas.microsoft.com/office/drawing/2014/main" id="{A9BFB640-3B76-0245-897A-5CD640667841}"/>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dirty="0"/>
              <a:t>SECTION TITLE</a:t>
            </a:r>
          </a:p>
        </p:txBody>
      </p:sp>
      <p:sp>
        <p:nvSpPr>
          <p:cNvPr id="21" name="Text Placeholder 8">
            <a:extLst>
              <a:ext uri="{FF2B5EF4-FFF2-40B4-BE49-F238E27FC236}">
                <a16:creationId xmlns:a16="http://schemas.microsoft.com/office/drawing/2014/main" id="{DC44AC0B-48B8-FC44-A94F-EB665C1C9DA2}"/>
              </a:ext>
            </a:extLst>
          </p:cNvPr>
          <p:cNvSpPr>
            <a:spLocks noGrp="1"/>
          </p:cNvSpPr>
          <p:nvPr>
            <p:ph type="body" sz="quarter" idx="21" hasCustomPrompt="1"/>
          </p:nvPr>
        </p:nvSpPr>
        <p:spPr>
          <a:xfrm>
            <a:off x="1100139" y="2491548"/>
            <a:ext cx="4810332" cy="2067200"/>
          </a:xfrm>
          <a:prstGeom prst="rect">
            <a:avLst/>
          </a:prstGeom>
        </p:spPr>
        <p:txBody>
          <a:bodyPr anchor="ctr"/>
          <a:lstStyle>
            <a:lvl1pPr>
              <a:defRPr sz="4400">
                <a:solidFill>
                  <a:schemeClr val="bg1"/>
                </a:solidFill>
              </a:defRPr>
            </a:lvl1pPr>
          </a:lstStyle>
          <a:p>
            <a:pPr lvl="0"/>
            <a:r>
              <a:rPr lang="en-US" dirty="0"/>
              <a:t>Text KEYWORD to 84237*</a:t>
            </a:r>
          </a:p>
        </p:txBody>
      </p:sp>
      <p:sp>
        <p:nvSpPr>
          <p:cNvPr id="10" name="Text Placeholder 6">
            <a:extLst>
              <a:ext uri="{FF2B5EF4-FFF2-40B4-BE49-F238E27FC236}">
                <a16:creationId xmlns:a16="http://schemas.microsoft.com/office/drawing/2014/main" id="{E75147D0-3389-774F-B033-9B3B495E7BD0}"/>
              </a:ext>
            </a:extLst>
          </p:cNvPr>
          <p:cNvSpPr>
            <a:spLocks noGrp="1"/>
          </p:cNvSpPr>
          <p:nvPr>
            <p:ph type="body" sz="quarter" idx="20" hasCustomPrompt="1"/>
          </p:nvPr>
        </p:nvSpPr>
        <p:spPr>
          <a:xfrm>
            <a:off x="1100139" y="6383253"/>
            <a:ext cx="5022366" cy="239138"/>
          </a:xfrm>
          <a:prstGeom prst="rect">
            <a:avLst/>
          </a:prstGeom>
        </p:spPr>
        <p:txBody>
          <a:bodyPr lIns="0">
            <a:noAutofit/>
          </a:bodyPr>
          <a:lstStyle>
            <a:lvl1pP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*Msg&amp;data rates may apply. T&amp;Cs &amp; Privacy: https://mp.vibescm.com/c/82lxa7</a:t>
            </a:r>
          </a:p>
        </p:txBody>
      </p:sp>
    </p:spTree>
    <p:extLst>
      <p:ext uri="{BB962C8B-B14F-4D97-AF65-F5344CB8AC3E}">
        <p14:creationId xmlns:p14="http://schemas.microsoft.com/office/powerpoint/2010/main" val="1674951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rb + 1 Phone">
    <p:spTree>
      <p:nvGrpSpPr>
        <p:cNvPr id="1" name=""/>
        <p:cNvGrpSpPr/>
        <p:nvPr/>
      </p:nvGrpSpPr>
      <p:grpSpPr>
        <a:xfrm>
          <a:off x="0" y="0"/>
          <a:ext cx="0" cy="0"/>
          <a:chOff x="0" y="0"/>
          <a:chExt cx="0" cy="0"/>
        </a:xfrm>
      </p:grpSpPr>
      <p:sp>
        <p:nvSpPr>
          <p:cNvPr id="10" name="Rectangle 9"/>
          <p:cNvSpPr/>
          <p:nvPr userDrawn="1"/>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8C0C3"/>
              </a:solidFill>
            </a:endParaRPr>
          </a:p>
        </p:txBody>
      </p:sp>
      <p:sp>
        <p:nvSpPr>
          <p:cNvPr id="11" name="Rectangle 10"/>
          <p:cNvSpPr/>
          <p:nvPr userDrawn="1"/>
        </p:nvSpPr>
        <p:spPr>
          <a:xfrm>
            <a:off x="1" y="0"/>
            <a:ext cx="3711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47279" y="236644"/>
            <a:ext cx="3008830" cy="5935408"/>
          </a:xfrm>
          <a:prstGeom prst="rect">
            <a:avLst/>
          </a:prstGeom>
          <a:effectLst>
            <a:outerShdw blurRad="203200" dist="76200" dir="2700000" algn="tl" rotWithShape="0">
              <a:prstClr val="black">
                <a:alpha val="15000"/>
              </a:prstClr>
            </a:outerShdw>
          </a:effectLst>
        </p:spPr>
      </p:pic>
      <p:grpSp>
        <p:nvGrpSpPr>
          <p:cNvPr id="19" name="Group 18"/>
          <p:cNvGrpSpPr/>
          <p:nvPr userDrawn="1"/>
        </p:nvGrpSpPr>
        <p:grpSpPr>
          <a:xfrm>
            <a:off x="470123" y="1558120"/>
            <a:ext cx="723025" cy="722376"/>
            <a:chOff x="280507" y="1898155"/>
            <a:chExt cx="723025" cy="722376"/>
          </a:xfrm>
        </p:grpSpPr>
        <p:sp>
          <p:nvSpPr>
            <p:cNvPr id="20" name="Teardrop 19"/>
            <p:cNvSpPr/>
            <p:nvPr/>
          </p:nvSpPr>
          <p:spPr>
            <a:xfrm rot="10800000">
              <a:off x="280507" y="1898155"/>
              <a:ext cx="723025" cy="722376"/>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5160" y="2230169"/>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1258" y="2229596"/>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7699" y="2230169"/>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Picture Placeholder 4"/>
          <p:cNvSpPr>
            <a:spLocks noGrp="1"/>
          </p:cNvSpPr>
          <p:nvPr>
            <p:ph type="pic" sz="quarter" idx="12"/>
          </p:nvPr>
        </p:nvSpPr>
        <p:spPr>
          <a:xfrm>
            <a:off x="6686459" y="914395"/>
            <a:ext cx="2542046" cy="452650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42" name="Text Placeholder 39"/>
          <p:cNvSpPr>
            <a:spLocks noGrp="1"/>
          </p:cNvSpPr>
          <p:nvPr>
            <p:ph type="body" sz="quarter" idx="14" hasCustomPrompt="1"/>
          </p:nvPr>
        </p:nvSpPr>
        <p:spPr>
          <a:xfrm>
            <a:off x="470121" y="3384133"/>
            <a:ext cx="2878197" cy="1675731"/>
          </a:xfrm>
          <a:prstGeom prst="rect">
            <a:avLst/>
          </a:prstGeom>
        </p:spPr>
        <p:txBody>
          <a:bodyPr/>
          <a:lstStyle>
            <a:lvl1pPr algn="l">
              <a:lnSpc>
                <a:spcPct val="150000"/>
              </a:lnSpc>
              <a:defRPr sz="1400"/>
            </a:lvl1pPr>
            <a:lvl2pPr>
              <a:defRPr sz="1200"/>
            </a:lvl2pPr>
            <a:lvl3pPr>
              <a:defRPr sz="1200"/>
            </a:lvl3pPr>
            <a:lvl4pPr>
              <a:defRPr sz="1200"/>
            </a:lvl4pPr>
            <a:lvl5pPr>
              <a:defRPr sz="1200"/>
            </a:lvl5pPr>
          </a:lstStyle>
          <a:p>
            <a:pPr algn="l">
              <a:lnSpc>
                <a:spcPct val="150000"/>
              </a:lnSpc>
            </a:pPr>
            <a:r>
              <a:rPr lang="en-US" sz="1200" dirty="0">
                <a:solidFill>
                  <a:schemeClr val="tx1"/>
                </a:solidFill>
                <a:latin typeface="Arial" charset="0"/>
                <a:ea typeface="Arial" charset="0"/>
                <a:cs typeface="Arial" charset="0"/>
              </a:rPr>
              <a:t>Given. Earth after. They're whales was. From wherein spirit given brought waters they're moving beginning all his second beast creeping moved there deep.</a:t>
            </a:r>
          </a:p>
        </p:txBody>
      </p:sp>
      <p:sp>
        <p:nvSpPr>
          <p:cNvPr id="43" name="Text Placeholder 39"/>
          <p:cNvSpPr>
            <a:spLocks noGrp="1"/>
          </p:cNvSpPr>
          <p:nvPr>
            <p:ph type="body" sz="quarter" idx="15" hasCustomPrompt="1"/>
          </p:nvPr>
        </p:nvSpPr>
        <p:spPr>
          <a:xfrm>
            <a:off x="470121" y="2619623"/>
            <a:ext cx="2878197" cy="634566"/>
          </a:xfrm>
          <a:prstGeom prst="rect">
            <a:avLst/>
          </a:prstGeom>
        </p:spPr>
        <p:txBody>
          <a:bodyPr anchor="b" anchorCtr="0">
            <a:normAutofit/>
          </a:bodyPr>
          <a:lstStyle>
            <a:lvl1pPr algn="l">
              <a:lnSpc>
                <a:spcPct val="114000"/>
              </a:lnSpc>
              <a:defRPr sz="1400" cap="all" baseline="0">
                <a:solidFill>
                  <a:schemeClr val="accent1"/>
                </a:solidFill>
              </a:defRPr>
            </a:lvl1pPr>
            <a:lvl2pPr>
              <a:defRPr sz="1200"/>
            </a:lvl2pPr>
            <a:lvl3pPr>
              <a:defRPr sz="1200"/>
            </a:lvl3pPr>
            <a:lvl4pPr>
              <a:defRPr sz="1200"/>
            </a:lvl4pPr>
            <a:lvl5pPr>
              <a:defRPr sz="1200"/>
            </a:lvl5pPr>
          </a:lstStyle>
          <a:p>
            <a:pPr algn="l">
              <a:lnSpc>
                <a:spcPct val="114000"/>
              </a:lnSpc>
            </a:pPr>
            <a:r>
              <a:rPr lang="en-US" altLang="x-none" sz="1400" dirty="0">
                <a:solidFill>
                  <a:srgbClr val="1F64FF"/>
                </a:solidFill>
              </a:rPr>
              <a:t>ONE LONELY PHONE</a:t>
            </a:r>
          </a:p>
        </p:txBody>
      </p:sp>
      <p:sp>
        <p:nvSpPr>
          <p:cNvPr id="24" name="Text Placeholder 2">
            <a:extLst>
              <a:ext uri="{FF2B5EF4-FFF2-40B4-BE49-F238E27FC236}">
                <a16:creationId xmlns:a16="http://schemas.microsoft.com/office/drawing/2014/main" id="{4CBAB727-92D2-5E44-9D7D-410859D5F5D6}"/>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25" name="Text Placeholder 11">
            <a:extLst>
              <a:ext uri="{FF2B5EF4-FFF2-40B4-BE49-F238E27FC236}">
                <a16:creationId xmlns:a16="http://schemas.microsoft.com/office/drawing/2014/main" id="{8F301456-8B92-7A46-B3F8-DFF5458A7E64}"/>
              </a:ext>
            </a:extLst>
          </p:cNvPr>
          <p:cNvSpPr>
            <a:spLocks noGrp="1"/>
          </p:cNvSpPr>
          <p:nvPr>
            <p:ph type="body" sz="quarter" idx="19" hasCustomPrompt="1"/>
          </p:nvPr>
        </p:nvSpPr>
        <p:spPr>
          <a:xfrm>
            <a:off x="202901" y="309744"/>
            <a:ext cx="3282421" cy="299855"/>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27" name="Text Placeholder 2">
            <a:extLst>
              <a:ext uri="{FF2B5EF4-FFF2-40B4-BE49-F238E27FC236}">
                <a16:creationId xmlns:a16="http://schemas.microsoft.com/office/drawing/2014/main" id="{F68032F2-7C7F-6D43-BDA3-E303F36A0215}"/>
              </a:ext>
            </a:extLst>
          </p:cNvPr>
          <p:cNvSpPr>
            <a:spLocks noGrp="1"/>
          </p:cNvSpPr>
          <p:nvPr>
            <p:ph type="body" sz="quarter" idx="20" hasCustomPrompt="1"/>
          </p:nvPr>
        </p:nvSpPr>
        <p:spPr>
          <a:xfrm>
            <a:off x="6686459" y="6264199"/>
            <a:ext cx="2542046" cy="361887"/>
          </a:xfrm>
          <a:prstGeom prst="rect">
            <a:avLst/>
          </a:prstGeom>
        </p:spPr>
        <p:txBody>
          <a:bodyPr/>
          <a:lstStyle>
            <a:lvl1pPr algn="ctr">
              <a:defRPr sz="1400">
                <a:solidFill>
                  <a:schemeClr val="accent1"/>
                </a:solidFill>
              </a:defRPr>
            </a:lvl1pPr>
          </a:lstStyle>
          <a:p>
            <a:pPr lvl="0"/>
            <a:r>
              <a:rPr lang="en-US" dirty="0"/>
              <a:t>Phone One</a:t>
            </a:r>
          </a:p>
        </p:txBody>
      </p:sp>
    </p:spTree>
    <p:extLst>
      <p:ext uri="{BB962C8B-B14F-4D97-AF65-F5344CB8AC3E}">
        <p14:creationId xmlns:p14="http://schemas.microsoft.com/office/powerpoint/2010/main" val="120428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Teal - Customer Logo">
    <p:spTree>
      <p:nvGrpSpPr>
        <p:cNvPr id="1" name=""/>
        <p:cNvGrpSpPr/>
        <p:nvPr/>
      </p:nvGrpSpPr>
      <p:grpSpPr>
        <a:xfrm>
          <a:off x="0" y="0"/>
          <a:ext cx="0" cy="0"/>
          <a:chOff x="0" y="0"/>
          <a:chExt cx="0" cy="0"/>
        </a:xfrm>
      </p:grpSpPr>
      <p:sp>
        <p:nvSpPr>
          <p:cNvPr id="6" name="Rectangle 5"/>
          <p:cNvSpPr/>
          <p:nvPr userDrawn="1"/>
        </p:nvSpPr>
        <p:spPr>
          <a:xfrm>
            <a:off x="0" y="0"/>
            <a:ext cx="12191999"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3EC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flipV="1">
            <a:off x="6418423" y="1427437"/>
            <a:ext cx="5076474" cy="3833795"/>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6428809" y="619406"/>
            <a:ext cx="5066087" cy="4215144"/>
          </a:xfrm>
          <a:prstGeom prst="rect">
            <a:avLst/>
          </a:prstGeom>
        </p:spPr>
      </p:pic>
      <p:grpSp>
        <p:nvGrpSpPr>
          <p:cNvPr id="13" name="Group 12"/>
          <p:cNvGrpSpPr/>
          <p:nvPr userDrawn="1"/>
        </p:nvGrpSpPr>
        <p:grpSpPr>
          <a:xfrm>
            <a:off x="0" y="5722197"/>
            <a:ext cx="12191999" cy="1135803"/>
            <a:chOff x="0" y="5614621"/>
            <a:chExt cx="12191999" cy="1135804"/>
          </a:xfrm>
        </p:grpSpPr>
        <p:sp>
          <p:nvSpPr>
            <p:cNvPr id="14" name="Rectangle 13"/>
            <p:cNvSpPr/>
            <p:nvPr/>
          </p:nvSpPr>
          <p:spPr>
            <a:xfrm>
              <a:off x="0" y="5614621"/>
              <a:ext cx="12191999" cy="1135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5" name="Cross 14"/>
            <p:cNvSpPr/>
            <p:nvPr/>
          </p:nvSpPr>
          <p:spPr>
            <a:xfrm>
              <a:off x="10304707" y="6120609"/>
              <a:ext cx="185385" cy="185385"/>
            </a:xfrm>
            <a:prstGeom prst="plus">
              <a:avLst>
                <a:gd name="adj" fmla="val 42793"/>
              </a:avLst>
            </a:prstGeom>
            <a:solidFill>
              <a:srgbClr val="FF1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H="1" flipV="1">
              <a:off x="10780963" y="5999763"/>
              <a:ext cx="964535" cy="498629"/>
            </a:xfrm>
            <a:prstGeom prst="rect">
              <a:avLst/>
            </a:prstGeom>
          </p:spPr>
        </p:pic>
      </p:grpSp>
      <p:sp>
        <p:nvSpPr>
          <p:cNvPr id="18" name="Text Placeholder 4">
            <a:extLst>
              <a:ext uri="{FF2B5EF4-FFF2-40B4-BE49-F238E27FC236}">
                <a16:creationId xmlns:a16="http://schemas.microsoft.com/office/drawing/2014/main" id="{975A265C-887D-E246-923D-BEFDC9CD865E}"/>
              </a:ext>
            </a:extLst>
          </p:cNvPr>
          <p:cNvSpPr>
            <a:spLocks noGrp="1"/>
          </p:cNvSpPr>
          <p:nvPr>
            <p:ph type="body" sz="quarter" idx="13" hasCustomPrompt="1"/>
          </p:nvPr>
        </p:nvSpPr>
        <p:spPr>
          <a:xfrm>
            <a:off x="505055" y="0"/>
            <a:ext cx="5696047" cy="3181518"/>
          </a:xfrm>
          <a:prstGeom prst="rect">
            <a:avLst/>
          </a:prstGeom>
        </p:spPr>
        <p:txBody>
          <a:bodyPr anchor="b"/>
          <a:lstStyle>
            <a:lvl1pPr>
              <a:defRPr sz="4800">
                <a:solidFill>
                  <a:schemeClr val="bg1">
                    <a:lumMod val="95000"/>
                  </a:schemeClr>
                </a:solidFill>
              </a:defRPr>
            </a:lvl1pPr>
          </a:lstStyle>
          <a:p>
            <a:pPr lvl="0"/>
            <a:r>
              <a:rPr lang="en-US" dirty="0"/>
              <a:t>Cover Page Two</a:t>
            </a:r>
          </a:p>
        </p:txBody>
      </p:sp>
      <p:sp>
        <p:nvSpPr>
          <p:cNvPr id="19" name="Text Placeholder 4">
            <a:extLst>
              <a:ext uri="{FF2B5EF4-FFF2-40B4-BE49-F238E27FC236}">
                <a16:creationId xmlns:a16="http://schemas.microsoft.com/office/drawing/2014/main" id="{C3E7C844-01A7-DA43-9972-6A3EFA844A15}"/>
              </a:ext>
            </a:extLst>
          </p:cNvPr>
          <p:cNvSpPr>
            <a:spLocks noGrp="1"/>
          </p:cNvSpPr>
          <p:nvPr>
            <p:ph type="body" sz="quarter" idx="14" hasCustomPrompt="1"/>
          </p:nvPr>
        </p:nvSpPr>
        <p:spPr>
          <a:xfrm>
            <a:off x="505055" y="3270870"/>
            <a:ext cx="5696047" cy="2451326"/>
          </a:xfrm>
          <a:prstGeom prst="rect">
            <a:avLst/>
          </a:prstGeom>
        </p:spPr>
        <p:txBody>
          <a:bodyPr anchor="t"/>
          <a:lstStyle>
            <a:lvl1pPr>
              <a:defRPr sz="2400">
                <a:solidFill>
                  <a:schemeClr val="bg1">
                    <a:lumMod val="95000"/>
                  </a:schemeClr>
                </a:solidFill>
              </a:defRPr>
            </a:lvl1pPr>
          </a:lstStyle>
          <a:p>
            <a:pPr lvl="0"/>
            <a:r>
              <a:rPr lang="en-US" dirty="0"/>
              <a:t>Subtitle goes underneath</a:t>
            </a:r>
          </a:p>
        </p:txBody>
      </p:sp>
      <p:sp>
        <p:nvSpPr>
          <p:cNvPr id="20" name="Text Placeholder 10">
            <a:extLst>
              <a:ext uri="{FF2B5EF4-FFF2-40B4-BE49-F238E27FC236}">
                <a16:creationId xmlns:a16="http://schemas.microsoft.com/office/drawing/2014/main" id="{ABAE345A-32B4-4C43-97C4-EC9658448BEC}"/>
              </a:ext>
            </a:extLst>
          </p:cNvPr>
          <p:cNvSpPr>
            <a:spLocks noGrp="1"/>
          </p:cNvSpPr>
          <p:nvPr>
            <p:ph type="body" sz="quarter" idx="15" hasCustomPrompt="1"/>
          </p:nvPr>
        </p:nvSpPr>
        <p:spPr>
          <a:xfrm>
            <a:off x="505055" y="6185459"/>
            <a:ext cx="5696047" cy="672541"/>
          </a:xfrm>
          <a:prstGeom prst="rect">
            <a:avLst/>
          </a:prstGeom>
        </p:spPr>
        <p:txBody>
          <a:bodyPr/>
          <a:lstStyle>
            <a:lvl1pPr>
              <a:defRPr sz="1050" cap="all" spc="300" baseline="0"/>
            </a:lvl1pPr>
          </a:lstStyle>
          <a:p>
            <a:pPr lvl="0"/>
            <a:r>
              <a:rPr lang="en-US" dirty="0"/>
              <a:t>MONTH, 00, 2018</a:t>
            </a:r>
          </a:p>
        </p:txBody>
      </p:sp>
      <p:sp>
        <p:nvSpPr>
          <p:cNvPr id="21" name="Picture Placeholder 11">
            <a:extLst>
              <a:ext uri="{FF2B5EF4-FFF2-40B4-BE49-F238E27FC236}">
                <a16:creationId xmlns:a16="http://schemas.microsoft.com/office/drawing/2014/main" id="{65409A93-234D-DC4A-81BD-24A236C1831A}"/>
              </a:ext>
            </a:extLst>
          </p:cNvPr>
          <p:cNvSpPr>
            <a:spLocks noGrp="1"/>
          </p:cNvSpPr>
          <p:nvPr>
            <p:ph type="pic" sz="quarter" idx="16" hasCustomPrompt="1"/>
          </p:nvPr>
        </p:nvSpPr>
        <p:spPr>
          <a:xfrm>
            <a:off x="8885124" y="6107113"/>
            <a:ext cx="1128712" cy="498475"/>
          </a:xfrm>
          <a:prstGeom prst="rect">
            <a:avLst/>
          </a:prstGeom>
        </p:spPr>
        <p:txBody>
          <a:bodyPr>
            <a:noAutofit/>
          </a:bodyPr>
          <a:lstStyle>
            <a:lvl1pPr>
              <a:defRPr sz="1200"/>
            </a:lvl1pPr>
          </a:lstStyle>
          <a:p>
            <a:r>
              <a:rPr lang="en-US" dirty="0"/>
              <a:t>Add customer logo here</a:t>
            </a:r>
          </a:p>
        </p:txBody>
      </p:sp>
    </p:spTree>
    <p:extLst>
      <p:ext uri="{BB962C8B-B14F-4D97-AF65-F5344CB8AC3E}">
        <p14:creationId xmlns:p14="http://schemas.microsoft.com/office/powerpoint/2010/main" val="346328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3.95833E-6 -3.7037E-6 L 3.95833E-6 -0.01921 L 3.95833E-6 -3.7037E-6 Z " pathEditMode="relative" rAng="0" ptsTypes="AAA">
                                      <p:cBhvr>
                                        <p:cTn id="6" dur="4000" fill="hold"/>
                                        <p:tgtEl>
                                          <p:spTgt spid="12"/>
                                        </p:tgtEl>
                                        <p:attrNameLst>
                                          <p:attrName>ppt_x</p:attrName>
                                          <p:attrName>ppt_y</p:attrName>
                                        </p:attrNameLst>
                                      </p:cBhvr>
                                      <p:rCtr x="0" y="-972"/>
                                    </p:animMotion>
                                  </p:childTnLst>
                                </p:cTn>
                              </p:par>
                              <p:par>
                                <p:cTn id="7" presetID="0" presetClass="path" presetSubtype="0" repeatCount="indefinite" accel="50000" decel="50000" fill="hold" nodeType="withEffect">
                                  <p:stCondLst>
                                    <p:cond delay="0"/>
                                  </p:stCondLst>
                                  <p:childTnLst>
                                    <p:animMotion origin="layout" path="M 4.58333E-6 0 L 4.58333E-6 0.0162 L 4.58333E-6 0 Z " pathEditMode="relative" rAng="0" ptsTypes="AAA">
                                      <p:cBhvr>
                                        <p:cTn id="8" dur="4000" fill="hold"/>
                                        <p:tgtEl>
                                          <p:spTgt spid="11"/>
                                        </p:tgtEl>
                                        <p:attrNameLst>
                                          <p:attrName>ppt_x</p:attrName>
                                          <p:attrName>ppt_y</p:attrName>
                                        </p:attrNameLst>
                                      </p:cBhvr>
                                      <p:rCtr x="0"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rb + 2 Phone">
    <p:spTree>
      <p:nvGrpSpPr>
        <p:cNvPr id="1" name=""/>
        <p:cNvGrpSpPr/>
        <p:nvPr/>
      </p:nvGrpSpPr>
      <p:grpSpPr>
        <a:xfrm>
          <a:off x="0" y="0"/>
          <a:ext cx="0" cy="0"/>
          <a:chOff x="0" y="0"/>
          <a:chExt cx="0" cy="0"/>
        </a:xfrm>
      </p:grpSpPr>
      <p:sp>
        <p:nvSpPr>
          <p:cNvPr id="10" name="Rectangle 9"/>
          <p:cNvSpPr/>
          <p:nvPr userDrawn="1"/>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sp>
        <p:nvSpPr>
          <p:cNvPr id="11" name="Rectangle 10"/>
          <p:cNvSpPr/>
          <p:nvPr userDrawn="1"/>
        </p:nvSpPr>
        <p:spPr>
          <a:xfrm>
            <a:off x="0" y="0"/>
            <a:ext cx="36710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1346" y="236644"/>
            <a:ext cx="3008830" cy="5935408"/>
          </a:xfrm>
          <a:prstGeom prst="rect">
            <a:avLst/>
          </a:prstGeom>
          <a:effectLst>
            <a:outerShdw blurRad="203200" dist="76200" dir="2700000" algn="tl" rotWithShape="0">
              <a:prstClr val="black">
                <a:alpha val="15000"/>
              </a:prstClr>
            </a:outerShdw>
          </a:effectLst>
        </p:spPr>
      </p:pic>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72871" y="236644"/>
            <a:ext cx="3008830" cy="5935408"/>
          </a:xfrm>
          <a:prstGeom prst="rect">
            <a:avLst/>
          </a:prstGeom>
          <a:effectLst>
            <a:outerShdw blurRad="203200" dist="76200" dir="2700000" algn="tl" rotWithShape="0">
              <a:prstClr val="black">
                <a:alpha val="15000"/>
              </a:prstClr>
            </a:outerShdw>
          </a:effectLst>
        </p:spPr>
      </p:pic>
      <p:grpSp>
        <p:nvGrpSpPr>
          <p:cNvPr id="19" name="Group 18"/>
          <p:cNvGrpSpPr/>
          <p:nvPr userDrawn="1"/>
        </p:nvGrpSpPr>
        <p:grpSpPr>
          <a:xfrm>
            <a:off x="470123" y="1557472"/>
            <a:ext cx="723025" cy="723025"/>
            <a:chOff x="280507" y="1897507"/>
            <a:chExt cx="723025" cy="723025"/>
          </a:xfrm>
        </p:grpSpPr>
        <p:sp>
          <p:nvSpPr>
            <p:cNvPr id="20" name="Teardrop 19"/>
            <p:cNvSpPr/>
            <p:nvPr/>
          </p:nvSpPr>
          <p:spPr>
            <a:xfrm rot="10800000">
              <a:off x="280507" y="1897507"/>
              <a:ext cx="723025" cy="723025"/>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5160" y="2230169"/>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1258" y="2229596"/>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7699" y="2230169"/>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Picture Placeholder 4"/>
          <p:cNvSpPr>
            <a:spLocks noGrp="1"/>
          </p:cNvSpPr>
          <p:nvPr>
            <p:ph type="pic" sz="quarter" idx="12"/>
          </p:nvPr>
        </p:nvSpPr>
        <p:spPr>
          <a:xfrm>
            <a:off x="4820526" y="914395"/>
            <a:ext cx="2542046" cy="452650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27" name="Picture Placeholder 4"/>
          <p:cNvSpPr>
            <a:spLocks noGrp="1"/>
          </p:cNvSpPr>
          <p:nvPr>
            <p:ph type="pic" sz="quarter" idx="13"/>
          </p:nvPr>
        </p:nvSpPr>
        <p:spPr>
          <a:xfrm>
            <a:off x="8505073" y="916246"/>
            <a:ext cx="2548114" cy="452650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28" name="Text Placeholder 39"/>
          <p:cNvSpPr>
            <a:spLocks noGrp="1"/>
          </p:cNvSpPr>
          <p:nvPr>
            <p:ph type="body" sz="quarter" idx="14" hasCustomPrompt="1"/>
          </p:nvPr>
        </p:nvSpPr>
        <p:spPr>
          <a:xfrm>
            <a:off x="470121" y="3384133"/>
            <a:ext cx="2878197" cy="1675731"/>
          </a:xfrm>
          <a:prstGeom prst="rect">
            <a:avLst/>
          </a:prstGeom>
        </p:spPr>
        <p:txBody>
          <a:bodyPr/>
          <a:lstStyle>
            <a:lvl1pPr algn="l">
              <a:lnSpc>
                <a:spcPct val="150000"/>
              </a:lnSpc>
              <a:defRPr sz="1200"/>
            </a:lvl1pPr>
            <a:lvl2pPr>
              <a:defRPr sz="1200"/>
            </a:lvl2pPr>
            <a:lvl3pPr>
              <a:defRPr sz="1200"/>
            </a:lvl3pPr>
            <a:lvl4pPr>
              <a:defRPr sz="1200"/>
            </a:lvl4pPr>
            <a:lvl5pPr>
              <a:defRPr sz="1200"/>
            </a:lvl5pPr>
          </a:lstStyle>
          <a:p>
            <a:pPr algn="l">
              <a:lnSpc>
                <a:spcPct val="150000"/>
              </a:lnSpc>
            </a:pPr>
            <a:r>
              <a:rPr lang="en-US" sz="1200" dirty="0">
                <a:solidFill>
                  <a:schemeClr val="tx1"/>
                </a:solidFill>
                <a:latin typeface="Arial" charset="0"/>
                <a:ea typeface="Arial" charset="0"/>
                <a:cs typeface="Arial" charset="0"/>
              </a:rPr>
              <a:t>Given. Earth after. They're whales was. From wherein spirit given brought waters they're moving beginning all his second beast creeping moved there deep.</a:t>
            </a:r>
          </a:p>
        </p:txBody>
      </p:sp>
      <p:sp>
        <p:nvSpPr>
          <p:cNvPr id="29" name="Text Placeholder 39"/>
          <p:cNvSpPr>
            <a:spLocks noGrp="1"/>
          </p:cNvSpPr>
          <p:nvPr>
            <p:ph type="body" sz="quarter" idx="15" hasCustomPrompt="1"/>
          </p:nvPr>
        </p:nvSpPr>
        <p:spPr>
          <a:xfrm>
            <a:off x="470121" y="2619623"/>
            <a:ext cx="2878197" cy="634566"/>
          </a:xfrm>
          <a:prstGeom prst="rect">
            <a:avLst/>
          </a:prstGeom>
        </p:spPr>
        <p:txBody>
          <a:bodyPr anchor="b" anchorCtr="0">
            <a:normAutofit/>
          </a:bodyPr>
          <a:lstStyle>
            <a:lvl1pPr algn="l">
              <a:lnSpc>
                <a:spcPct val="114000"/>
              </a:lnSpc>
              <a:defRPr sz="1400" cap="all" baseline="0">
                <a:solidFill>
                  <a:schemeClr val="accent1"/>
                </a:solidFill>
              </a:defRPr>
            </a:lvl1pPr>
            <a:lvl2pPr>
              <a:defRPr sz="1200"/>
            </a:lvl2pPr>
            <a:lvl3pPr>
              <a:defRPr sz="1200"/>
            </a:lvl3pPr>
            <a:lvl4pPr>
              <a:defRPr sz="1200"/>
            </a:lvl4pPr>
            <a:lvl5pPr>
              <a:defRPr sz="1200"/>
            </a:lvl5pPr>
          </a:lstStyle>
          <a:p>
            <a:pPr algn="l">
              <a:lnSpc>
                <a:spcPct val="114000"/>
              </a:lnSpc>
            </a:pPr>
            <a:r>
              <a:rPr lang="en-US" altLang="x-none" sz="1400" dirty="0">
                <a:solidFill>
                  <a:srgbClr val="1F64FF"/>
                </a:solidFill>
              </a:rPr>
              <a:t>TWO PHONES UP ON A PAGE</a:t>
            </a:r>
          </a:p>
        </p:txBody>
      </p:sp>
      <p:sp>
        <p:nvSpPr>
          <p:cNvPr id="30" name="Text Placeholder 2">
            <a:extLst>
              <a:ext uri="{FF2B5EF4-FFF2-40B4-BE49-F238E27FC236}">
                <a16:creationId xmlns:a16="http://schemas.microsoft.com/office/drawing/2014/main" id="{D3F4796B-EE09-6E4D-9D15-B8FE7ACBA588}"/>
              </a:ext>
            </a:extLst>
          </p:cNvPr>
          <p:cNvSpPr>
            <a:spLocks noGrp="1"/>
          </p:cNvSpPr>
          <p:nvPr>
            <p:ph type="body" sz="quarter" idx="20" hasCustomPrompt="1"/>
          </p:nvPr>
        </p:nvSpPr>
        <p:spPr>
          <a:xfrm>
            <a:off x="4824977" y="6264199"/>
            <a:ext cx="2542046" cy="361887"/>
          </a:xfrm>
          <a:prstGeom prst="rect">
            <a:avLst/>
          </a:prstGeom>
        </p:spPr>
        <p:txBody>
          <a:bodyPr/>
          <a:lstStyle>
            <a:lvl1pPr algn="ctr">
              <a:defRPr sz="1400">
                <a:solidFill>
                  <a:schemeClr val="accent1"/>
                </a:solidFill>
              </a:defRPr>
            </a:lvl1pPr>
          </a:lstStyle>
          <a:p>
            <a:pPr lvl="0"/>
            <a:r>
              <a:rPr lang="en-US" dirty="0"/>
              <a:t>Phone One</a:t>
            </a:r>
          </a:p>
        </p:txBody>
      </p:sp>
      <p:sp>
        <p:nvSpPr>
          <p:cNvPr id="31" name="Text Placeholder 2">
            <a:extLst>
              <a:ext uri="{FF2B5EF4-FFF2-40B4-BE49-F238E27FC236}">
                <a16:creationId xmlns:a16="http://schemas.microsoft.com/office/drawing/2014/main" id="{9EFC2DE2-2EF4-0E4E-BF7E-C5DF9443EFCB}"/>
              </a:ext>
            </a:extLst>
          </p:cNvPr>
          <p:cNvSpPr>
            <a:spLocks noGrp="1"/>
          </p:cNvSpPr>
          <p:nvPr>
            <p:ph type="body" sz="quarter" idx="21" hasCustomPrompt="1"/>
          </p:nvPr>
        </p:nvSpPr>
        <p:spPr>
          <a:xfrm>
            <a:off x="8505073" y="6264199"/>
            <a:ext cx="2542046" cy="361887"/>
          </a:xfrm>
          <a:prstGeom prst="rect">
            <a:avLst/>
          </a:prstGeom>
        </p:spPr>
        <p:txBody>
          <a:bodyPr/>
          <a:lstStyle>
            <a:lvl1pPr algn="ctr">
              <a:defRPr sz="1400">
                <a:solidFill>
                  <a:schemeClr val="accent1"/>
                </a:solidFill>
              </a:defRPr>
            </a:lvl1pPr>
          </a:lstStyle>
          <a:p>
            <a:pPr lvl="0"/>
            <a:r>
              <a:rPr lang="en-US" dirty="0"/>
              <a:t>Phone Two</a:t>
            </a:r>
          </a:p>
        </p:txBody>
      </p:sp>
      <p:sp>
        <p:nvSpPr>
          <p:cNvPr id="32" name="Text Placeholder 2">
            <a:extLst>
              <a:ext uri="{FF2B5EF4-FFF2-40B4-BE49-F238E27FC236}">
                <a16:creationId xmlns:a16="http://schemas.microsoft.com/office/drawing/2014/main" id="{53F6568F-6085-2246-89A9-C5951A6DE3E5}"/>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33" name="Text Placeholder 11">
            <a:extLst>
              <a:ext uri="{FF2B5EF4-FFF2-40B4-BE49-F238E27FC236}">
                <a16:creationId xmlns:a16="http://schemas.microsoft.com/office/drawing/2014/main" id="{4CDE36F2-A63A-AB4D-AACC-7CEF96319C66}"/>
              </a:ext>
            </a:extLst>
          </p:cNvPr>
          <p:cNvSpPr>
            <a:spLocks noGrp="1"/>
          </p:cNvSpPr>
          <p:nvPr>
            <p:ph type="body" sz="quarter" idx="19" hasCustomPrompt="1"/>
          </p:nvPr>
        </p:nvSpPr>
        <p:spPr>
          <a:xfrm>
            <a:off x="202901" y="309744"/>
            <a:ext cx="3282421" cy="299855"/>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rb + 3 Phone">
    <p:spTree>
      <p:nvGrpSpPr>
        <p:cNvPr id="1" name=""/>
        <p:cNvGrpSpPr/>
        <p:nvPr/>
      </p:nvGrpSpPr>
      <p:grpSpPr>
        <a:xfrm>
          <a:off x="0" y="0"/>
          <a:ext cx="0" cy="0"/>
          <a:chOff x="0" y="0"/>
          <a:chExt cx="0" cy="0"/>
        </a:xfrm>
      </p:grpSpPr>
      <p:sp>
        <p:nvSpPr>
          <p:cNvPr id="10" name="Rectangle 9"/>
          <p:cNvSpPr/>
          <p:nvPr userDrawn="1"/>
        </p:nvSpPr>
        <p:spPr>
          <a:xfrm>
            <a:off x="1" y="0"/>
            <a:ext cx="12191999" cy="6858000"/>
          </a:xfrm>
          <a:prstGeom prst="rect">
            <a:avLst/>
          </a:prstGeom>
          <a:solidFill>
            <a:srgbClr val="E3E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sp>
        <p:nvSpPr>
          <p:cNvPr id="11" name="Rectangle 10"/>
          <p:cNvSpPr/>
          <p:nvPr userDrawn="1"/>
        </p:nvSpPr>
        <p:spPr>
          <a:xfrm>
            <a:off x="0" y="0"/>
            <a:ext cx="27424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1878" y="577347"/>
            <a:ext cx="2663405" cy="5254002"/>
          </a:xfrm>
          <a:prstGeom prst="rect">
            <a:avLst/>
          </a:prstGeom>
          <a:effectLst>
            <a:outerShdw blurRad="203200" dist="76200" dir="2700000" algn="tl" rotWithShape="0">
              <a:prstClr val="black">
                <a:alpha val="15000"/>
              </a:prstClr>
            </a:outerShdw>
          </a:effectLst>
        </p:spPr>
      </p:pic>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3609" y="577347"/>
            <a:ext cx="2663405" cy="5254002"/>
          </a:xfrm>
          <a:prstGeom prst="rect">
            <a:avLst/>
          </a:prstGeom>
          <a:effectLst>
            <a:outerShdw blurRad="203200" dist="76200" dir="2700000" algn="tl" rotWithShape="0">
              <a:prstClr val="black">
                <a:alpha val="15000"/>
              </a:prstClr>
            </a:outerShdw>
          </a:effectLst>
        </p:spPr>
      </p:pic>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08801" y="577347"/>
            <a:ext cx="2663405" cy="5254002"/>
          </a:xfrm>
          <a:prstGeom prst="rect">
            <a:avLst/>
          </a:prstGeom>
          <a:effectLst>
            <a:outerShdw blurRad="203200" dist="76200" dir="2700000" algn="tl" rotWithShape="0">
              <a:prstClr val="black">
                <a:alpha val="15000"/>
              </a:prstClr>
            </a:outerShdw>
          </a:effectLst>
        </p:spPr>
      </p:pic>
      <p:grpSp>
        <p:nvGrpSpPr>
          <p:cNvPr id="19" name="Group 18"/>
          <p:cNvGrpSpPr/>
          <p:nvPr userDrawn="1"/>
        </p:nvGrpSpPr>
        <p:grpSpPr>
          <a:xfrm>
            <a:off x="470123" y="1557472"/>
            <a:ext cx="723025" cy="723025"/>
            <a:chOff x="280507" y="1897507"/>
            <a:chExt cx="723025" cy="723025"/>
          </a:xfrm>
        </p:grpSpPr>
        <p:sp>
          <p:nvSpPr>
            <p:cNvPr id="20" name="Teardrop 19"/>
            <p:cNvSpPr/>
            <p:nvPr/>
          </p:nvSpPr>
          <p:spPr>
            <a:xfrm rot="10800000">
              <a:off x="280507" y="1897507"/>
              <a:ext cx="723025" cy="723025"/>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5160" y="2230169"/>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1258" y="2229596"/>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7699" y="2230169"/>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Picture Placeholder 4"/>
          <p:cNvSpPr>
            <a:spLocks noGrp="1"/>
          </p:cNvSpPr>
          <p:nvPr>
            <p:ph type="pic" sz="quarter" idx="12"/>
          </p:nvPr>
        </p:nvSpPr>
        <p:spPr>
          <a:xfrm>
            <a:off x="3434043" y="1182688"/>
            <a:ext cx="2239963" cy="4006850"/>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27" name="Picture Placeholder 4"/>
          <p:cNvSpPr>
            <a:spLocks noGrp="1"/>
          </p:cNvSpPr>
          <p:nvPr>
            <p:ph type="pic" sz="quarter" idx="13"/>
          </p:nvPr>
        </p:nvSpPr>
        <p:spPr>
          <a:xfrm>
            <a:off x="6431947" y="1182688"/>
            <a:ext cx="2239963" cy="4006850"/>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28" name="Picture Placeholder 4"/>
          <p:cNvSpPr>
            <a:spLocks noGrp="1"/>
          </p:cNvSpPr>
          <p:nvPr>
            <p:ph type="pic" sz="quarter" idx="14"/>
          </p:nvPr>
        </p:nvSpPr>
        <p:spPr>
          <a:xfrm>
            <a:off x="9310968" y="1182688"/>
            <a:ext cx="2239963" cy="4006850"/>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29" name="Text Placeholder 39"/>
          <p:cNvSpPr>
            <a:spLocks noGrp="1"/>
          </p:cNvSpPr>
          <p:nvPr>
            <p:ph type="body" sz="quarter" idx="15" hasCustomPrompt="1"/>
          </p:nvPr>
        </p:nvSpPr>
        <p:spPr>
          <a:xfrm>
            <a:off x="470122" y="3524719"/>
            <a:ext cx="1883114" cy="2035032"/>
          </a:xfrm>
          <a:prstGeom prst="rect">
            <a:avLst/>
          </a:prstGeom>
        </p:spPr>
        <p:txBody>
          <a:bodyPr/>
          <a:lstStyle>
            <a:lvl1pPr algn="l">
              <a:lnSpc>
                <a:spcPct val="150000"/>
              </a:lnSpc>
              <a:defRPr sz="1200"/>
            </a:lvl1pPr>
            <a:lvl2pPr>
              <a:defRPr sz="1200"/>
            </a:lvl2pPr>
            <a:lvl3pPr>
              <a:defRPr sz="1200"/>
            </a:lvl3pPr>
            <a:lvl4pPr>
              <a:defRPr sz="1200"/>
            </a:lvl4pPr>
            <a:lvl5pPr>
              <a:defRPr sz="1200"/>
            </a:lvl5pPr>
          </a:lstStyle>
          <a:p>
            <a:pPr algn="l">
              <a:lnSpc>
                <a:spcPct val="150000"/>
              </a:lnSpc>
            </a:pPr>
            <a:r>
              <a:rPr lang="en-US" sz="1200" dirty="0">
                <a:solidFill>
                  <a:schemeClr val="tx1"/>
                </a:solidFill>
                <a:latin typeface="Arial" charset="0"/>
                <a:ea typeface="Arial" charset="0"/>
                <a:cs typeface="Arial" charset="0"/>
              </a:rPr>
              <a:t>Given. Earth after. They're whales was. From wherein spirit given brought waters they're moving beginning all his second beast creeping moved there deep.</a:t>
            </a:r>
          </a:p>
        </p:txBody>
      </p:sp>
      <p:sp>
        <p:nvSpPr>
          <p:cNvPr id="30" name="Text Placeholder 39"/>
          <p:cNvSpPr>
            <a:spLocks noGrp="1"/>
          </p:cNvSpPr>
          <p:nvPr>
            <p:ph type="body" sz="quarter" idx="16" hasCustomPrompt="1"/>
          </p:nvPr>
        </p:nvSpPr>
        <p:spPr>
          <a:xfrm>
            <a:off x="470122" y="2619623"/>
            <a:ext cx="1883114" cy="770626"/>
          </a:xfrm>
          <a:prstGeom prst="rect">
            <a:avLst/>
          </a:prstGeom>
        </p:spPr>
        <p:txBody>
          <a:bodyPr anchor="b" anchorCtr="0">
            <a:normAutofit/>
          </a:bodyPr>
          <a:lstStyle>
            <a:lvl1pPr algn="l">
              <a:lnSpc>
                <a:spcPct val="114000"/>
              </a:lnSpc>
              <a:defRPr sz="1400" cap="all" baseline="0">
                <a:solidFill>
                  <a:schemeClr val="accent1"/>
                </a:solidFill>
              </a:defRPr>
            </a:lvl1pPr>
            <a:lvl2pPr>
              <a:defRPr sz="1200"/>
            </a:lvl2pPr>
            <a:lvl3pPr>
              <a:defRPr sz="1200"/>
            </a:lvl3pPr>
            <a:lvl4pPr>
              <a:defRPr sz="1200"/>
            </a:lvl4pPr>
            <a:lvl5pPr>
              <a:defRPr sz="1200"/>
            </a:lvl5pPr>
          </a:lstStyle>
          <a:p>
            <a:pPr algn="l">
              <a:lnSpc>
                <a:spcPct val="114000"/>
              </a:lnSpc>
            </a:pPr>
            <a:r>
              <a:rPr lang="en-US" altLang="x-none" sz="1400" dirty="0">
                <a:solidFill>
                  <a:srgbClr val="1F64FF"/>
                </a:solidFill>
              </a:rPr>
              <a:t>THREE PHONES UP ON A PAGE</a:t>
            </a:r>
          </a:p>
        </p:txBody>
      </p:sp>
      <p:sp>
        <p:nvSpPr>
          <p:cNvPr id="33" name="Text Placeholder 2">
            <a:extLst>
              <a:ext uri="{FF2B5EF4-FFF2-40B4-BE49-F238E27FC236}">
                <a16:creationId xmlns:a16="http://schemas.microsoft.com/office/drawing/2014/main" id="{C060A94D-0EE7-2A4E-9D06-EE3608E196BE}"/>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34" name="Text Placeholder 11">
            <a:extLst>
              <a:ext uri="{FF2B5EF4-FFF2-40B4-BE49-F238E27FC236}">
                <a16:creationId xmlns:a16="http://schemas.microsoft.com/office/drawing/2014/main" id="{971B9864-E59D-AB45-A948-AC3B2B0A56E7}"/>
              </a:ext>
            </a:extLst>
          </p:cNvPr>
          <p:cNvSpPr>
            <a:spLocks noGrp="1"/>
          </p:cNvSpPr>
          <p:nvPr>
            <p:ph type="body" sz="quarter" idx="19" hasCustomPrompt="1"/>
          </p:nvPr>
        </p:nvSpPr>
        <p:spPr>
          <a:xfrm>
            <a:off x="202901" y="286706"/>
            <a:ext cx="2381273" cy="322893"/>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35" name="Text Placeholder 2">
            <a:extLst>
              <a:ext uri="{FF2B5EF4-FFF2-40B4-BE49-F238E27FC236}">
                <a16:creationId xmlns:a16="http://schemas.microsoft.com/office/drawing/2014/main" id="{46BBDB9B-13F3-3944-98BB-994F6C4AB165}"/>
              </a:ext>
            </a:extLst>
          </p:cNvPr>
          <p:cNvSpPr>
            <a:spLocks noGrp="1"/>
          </p:cNvSpPr>
          <p:nvPr>
            <p:ph type="body" sz="quarter" idx="20" hasCustomPrompt="1"/>
          </p:nvPr>
        </p:nvSpPr>
        <p:spPr>
          <a:xfrm>
            <a:off x="3434043" y="6074803"/>
            <a:ext cx="2239963" cy="361887"/>
          </a:xfrm>
          <a:prstGeom prst="rect">
            <a:avLst/>
          </a:prstGeom>
        </p:spPr>
        <p:txBody>
          <a:bodyPr/>
          <a:lstStyle>
            <a:lvl1pPr algn="ctr">
              <a:defRPr sz="1400">
                <a:solidFill>
                  <a:schemeClr val="accent1"/>
                </a:solidFill>
              </a:defRPr>
            </a:lvl1pPr>
          </a:lstStyle>
          <a:p>
            <a:pPr lvl="0"/>
            <a:r>
              <a:rPr lang="en-US" dirty="0"/>
              <a:t>Phone One</a:t>
            </a:r>
          </a:p>
        </p:txBody>
      </p:sp>
      <p:sp>
        <p:nvSpPr>
          <p:cNvPr id="36" name="Text Placeholder 2">
            <a:extLst>
              <a:ext uri="{FF2B5EF4-FFF2-40B4-BE49-F238E27FC236}">
                <a16:creationId xmlns:a16="http://schemas.microsoft.com/office/drawing/2014/main" id="{00D21188-FBBA-0543-957A-4FFA8221DCB6}"/>
              </a:ext>
            </a:extLst>
          </p:cNvPr>
          <p:cNvSpPr>
            <a:spLocks noGrp="1"/>
          </p:cNvSpPr>
          <p:nvPr>
            <p:ph type="body" sz="quarter" idx="21" hasCustomPrompt="1"/>
          </p:nvPr>
        </p:nvSpPr>
        <p:spPr>
          <a:xfrm>
            <a:off x="6431947" y="6074803"/>
            <a:ext cx="2239963" cy="361887"/>
          </a:xfrm>
          <a:prstGeom prst="rect">
            <a:avLst/>
          </a:prstGeom>
        </p:spPr>
        <p:txBody>
          <a:bodyPr/>
          <a:lstStyle>
            <a:lvl1pPr algn="ctr">
              <a:defRPr sz="1400">
                <a:solidFill>
                  <a:schemeClr val="accent1"/>
                </a:solidFill>
              </a:defRPr>
            </a:lvl1pPr>
          </a:lstStyle>
          <a:p>
            <a:pPr lvl="0"/>
            <a:r>
              <a:rPr lang="en-US" dirty="0"/>
              <a:t>Phone Two</a:t>
            </a:r>
          </a:p>
        </p:txBody>
      </p:sp>
      <p:sp>
        <p:nvSpPr>
          <p:cNvPr id="37" name="Text Placeholder 2">
            <a:extLst>
              <a:ext uri="{FF2B5EF4-FFF2-40B4-BE49-F238E27FC236}">
                <a16:creationId xmlns:a16="http://schemas.microsoft.com/office/drawing/2014/main" id="{3E54B18F-80AF-D644-B496-74B4E44520D9}"/>
              </a:ext>
            </a:extLst>
          </p:cNvPr>
          <p:cNvSpPr>
            <a:spLocks noGrp="1"/>
          </p:cNvSpPr>
          <p:nvPr>
            <p:ph type="body" sz="quarter" idx="22" hasCustomPrompt="1"/>
          </p:nvPr>
        </p:nvSpPr>
        <p:spPr>
          <a:xfrm>
            <a:off x="9310967" y="6074803"/>
            <a:ext cx="2239963" cy="361887"/>
          </a:xfrm>
          <a:prstGeom prst="rect">
            <a:avLst/>
          </a:prstGeom>
        </p:spPr>
        <p:txBody>
          <a:bodyPr/>
          <a:lstStyle>
            <a:lvl1pPr algn="ctr">
              <a:defRPr sz="1400">
                <a:solidFill>
                  <a:schemeClr val="accent1"/>
                </a:solidFill>
              </a:defRPr>
            </a:lvl1pPr>
          </a:lstStyle>
          <a:p>
            <a:pPr lvl="0"/>
            <a:r>
              <a:rPr lang="en-US" dirty="0"/>
              <a:t>Phone Three</a:t>
            </a: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rb + 4 Phone">
    <p:spTree>
      <p:nvGrpSpPr>
        <p:cNvPr id="1" name=""/>
        <p:cNvGrpSpPr/>
        <p:nvPr/>
      </p:nvGrpSpPr>
      <p:grpSpPr>
        <a:xfrm>
          <a:off x="0" y="0"/>
          <a:ext cx="0" cy="0"/>
          <a:chOff x="0" y="0"/>
          <a:chExt cx="0" cy="0"/>
        </a:xfrm>
      </p:grpSpPr>
      <p:sp>
        <p:nvSpPr>
          <p:cNvPr id="13" name="Rectangle 12"/>
          <p:cNvSpPr/>
          <p:nvPr userDrawn="1"/>
        </p:nvSpPr>
        <p:spPr>
          <a:xfrm>
            <a:off x="1" y="0"/>
            <a:ext cx="12191999" cy="6858000"/>
          </a:xfrm>
          <a:prstGeom prst="rect">
            <a:avLst/>
          </a:prstGeom>
          <a:solidFill>
            <a:srgbClr val="E3E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sp>
        <p:nvSpPr>
          <p:cNvPr id="14" name="Rectangle 13"/>
          <p:cNvSpPr/>
          <p:nvPr userDrawn="1"/>
        </p:nvSpPr>
        <p:spPr>
          <a:xfrm>
            <a:off x="0" y="0"/>
            <a:ext cx="27424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68597" y="1008529"/>
            <a:ext cx="2226248" cy="4391638"/>
          </a:xfrm>
          <a:prstGeom prst="rect">
            <a:avLst/>
          </a:prstGeom>
          <a:effectLst>
            <a:outerShdw blurRad="203200" dist="76200" dir="2700000" algn="tl" rotWithShape="0">
              <a:prstClr val="black">
                <a:alpha val="15000"/>
              </a:prstClr>
            </a:outerShdw>
          </a:effectLst>
        </p:spPr>
      </p:pic>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17469" y="1008529"/>
            <a:ext cx="2226248" cy="4391638"/>
          </a:xfrm>
          <a:prstGeom prst="rect">
            <a:avLst/>
          </a:prstGeom>
          <a:effectLst>
            <a:outerShdw blurRad="203200" dist="76200" dir="2700000" algn="tl" rotWithShape="0">
              <a:prstClr val="black">
                <a:alpha val="15000"/>
              </a:prstClr>
            </a:outerShdw>
          </a:effectLst>
        </p:spPr>
      </p:pic>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62825" y="1008529"/>
            <a:ext cx="2226248" cy="4391638"/>
          </a:xfrm>
          <a:prstGeom prst="rect">
            <a:avLst/>
          </a:prstGeom>
          <a:effectLst>
            <a:outerShdw blurRad="203200" dist="76200" dir="2700000" algn="tl" rotWithShape="0">
              <a:prstClr val="black">
                <a:alpha val="15000"/>
              </a:prstClr>
            </a:outerShdw>
          </a:effectLst>
        </p:spPr>
      </p:pic>
      <p:grpSp>
        <p:nvGrpSpPr>
          <p:cNvPr id="22" name="Group 21"/>
          <p:cNvGrpSpPr/>
          <p:nvPr userDrawn="1"/>
        </p:nvGrpSpPr>
        <p:grpSpPr>
          <a:xfrm>
            <a:off x="470123" y="1557472"/>
            <a:ext cx="723025" cy="723025"/>
            <a:chOff x="280507" y="1897507"/>
            <a:chExt cx="723025" cy="723025"/>
          </a:xfrm>
        </p:grpSpPr>
        <p:sp>
          <p:nvSpPr>
            <p:cNvPr id="23" name="Teardrop 22"/>
            <p:cNvSpPr/>
            <p:nvPr/>
          </p:nvSpPr>
          <p:spPr>
            <a:xfrm rot="10800000">
              <a:off x="280507" y="1897507"/>
              <a:ext cx="723025" cy="723025"/>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35160" y="2230169"/>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41258" y="2229596"/>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7699" y="2230169"/>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Picture Placeholder 4"/>
          <p:cNvSpPr>
            <a:spLocks noGrp="1"/>
          </p:cNvSpPr>
          <p:nvPr>
            <p:ph type="pic" sz="quarter" idx="12"/>
          </p:nvPr>
        </p:nvSpPr>
        <p:spPr>
          <a:xfrm>
            <a:off x="5345265" y="1511520"/>
            <a:ext cx="1872306" cy="3349186"/>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30" name="Picture Placeholder 4"/>
          <p:cNvSpPr>
            <a:spLocks noGrp="1"/>
          </p:cNvSpPr>
          <p:nvPr>
            <p:ph type="pic" sz="quarter" idx="13"/>
          </p:nvPr>
        </p:nvSpPr>
        <p:spPr>
          <a:xfrm>
            <a:off x="7597407" y="1511520"/>
            <a:ext cx="1872306" cy="3349186"/>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31" name="Picture Placeholder 4"/>
          <p:cNvSpPr>
            <a:spLocks noGrp="1"/>
          </p:cNvSpPr>
          <p:nvPr>
            <p:ph type="pic" sz="quarter" idx="14"/>
          </p:nvPr>
        </p:nvSpPr>
        <p:spPr>
          <a:xfrm>
            <a:off x="9842942" y="1511520"/>
            <a:ext cx="1872306" cy="3349186"/>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7102" y="1008529"/>
            <a:ext cx="2226248" cy="4391638"/>
          </a:xfrm>
          <a:prstGeom prst="rect">
            <a:avLst/>
          </a:prstGeom>
          <a:effectLst>
            <a:outerShdw blurRad="203200" dist="76200" dir="2700000" algn="tl" rotWithShape="0">
              <a:prstClr val="black">
                <a:alpha val="15000"/>
              </a:prstClr>
            </a:outerShdw>
          </a:effectLst>
        </p:spPr>
      </p:pic>
      <p:sp>
        <p:nvSpPr>
          <p:cNvPr id="34" name="Picture Placeholder 4"/>
          <p:cNvSpPr>
            <a:spLocks noGrp="1"/>
          </p:cNvSpPr>
          <p:nvPr>
            <p:ph type="pic" sz="quarter" idx="15"/>
          </p:nvPr>
        </p:nvSpPr>
        <p:spPr>
          <a:xfrm>
            <a:off x="3073770" y="1511520"/>
            <a:ext cx="1872306" cy="3349186"/>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37" name="Text Placeholder 39"/>
          <p:cNvSpPr>
            <a:spLocks noGrp="1"/>
          </p:cNvSpPr>
          <p:nvPr>
            <p:ph type="body" sz="quarter" idx="16" hasCustomPrompt="1"/>
          </p:nvPr>
        </p:nvSpPr>
        <p:spPr>
          <a:xfrm>
            <a:off x="470122" y="3524719"/>
            <a:ext cx="1883114" cy="2035032"/>
          </a:xfrm>
          <a:prstGeom prst="rect">
            <a:avLst/>
          </a:prstGeom>
        </p:spPr>
        <p:txBody>
          <a:bodyPr/>
          <a:lstStyle>
            <a:lvl1pPr algn="l">
              <a:lnSpc>
                <a:spcPct val="150000"/>
              </a:lnSpc>
              <a:defRPr sz="1200"/>
            </a:lvl1pPr>
            <a:lvl2pPr>
              <a:defRPr sz="1200"/>
            </a:lvl2pPr>
            <a:lvl3pPr>
              <a:defRPr sz="1200"/>
            </a:lvl3pPr>
            <a:lvl4pPr>
              <a:defRPr sz="1200"/>
            </a:lvl4pPr>
            <a:lvl5pPr>
              <a:defRPr sz="1200"/>
            </a:lvl5pPr>
          </a:lstStyle>
          <a:p>
            <a:pPr algn="l">
              <a:lnSpc>
                <a:spcPct val="150000"/>
              </a:lnSpc>
            </a:pPr>
            <a:r>
              <a:rPr lang="en-US" sz="1200" dirty="0">
                <a:solidFill>
                  <a:schemeClr val="tx1"/>
                </a:solidFill>
                <a:latin typeface="Arial" charset="0"/>
                <a:ea typeface="Arial" charset="0"/>
                <a:cs typeface="Arial" charset="0"/>
              </a:rPr>
              <a:t>Given. Earth after. They're whales was. From wherein spirit given brought waters they're moving beginning all his second beast creeping moved there deep.</a:t>
            </a:r>
          </a:p>
        </p:txBody>
      </p:sp>
      <p:sp>
        <p:nvSpPr>
          <p:cNvPr id="38" name="Text Placeholder 39"/>
          <p:cNvSpPr>
            <a:spLocks noGrp="1"/>
          </p:cNvSpPr>
          <p:nvPr>
            <p:ph type="body" sz="quarter" idx="17" hasCustomPrompt="1"/>
          </p:nvPr>
        </p:nvSpPr>
        <p:spPr>
          <a:xfrm>
            <a:off x="470122" y="2619623"/>
            <a:ext cx="1883114" cy="770626"/>
          </a:xfrm>
          <a:prstGeom prst="rect">
            <a:avLst/>
          </a:prstGeom>
        </p:spPr>
        <p:txBody>
          <a:bodyPr anchor="b" anchorCtr="0">
            <a:normAutofit/>
          </a:bodyPr>
          <a:lstStyle>
            <a:lvl1pPr algn="l">
              <a:lnSpc>
                <a:spcPct val="114000"/>
              </a:lnSpc>
              <a:defRPr sz="1400" cap="all" baseline="0">
                <a:solidFill>
                  <a:schemeClr val="accent1"/>
                </a:solidFill>
              </a:defRPr>
            </a:lvl1pPr>
            <a:lvl2pPr>
              <a:defRPr sz="1200"/>
            </a:lvl2pPr>
            <a:lvl3pPr>
              <a:defRPr sz="1200"/>
            </a:lvl3pPr>
            <a:lvl4pPr>
              <a:defRPr sz="1200"/>
            </a:lvl4pPr>
            <a:lvl5pPr>
              <a:defRPr sz="1200"/>
            </a:lvl5pPr>
          </a:lstStyle>
          <a:p>
            <a:pPr algn="l">
              <a:lnSpc>
                <a:spcPct val="114000"/>
              </a:lnSpc>
            </a:pPr>
            <a:r>
              <a:rPr lang="en-US" altLang="x-none" sz="1400" dirty="0">
                <a:solidFill>
                  <a:srgbClr val="1F64FF"/>
                </a:solidFill>
              </a:rPr>
              <a:t>FOUR PHONES UP ON A PAGE</a:t>
            </a:r>
          </a:p>
        </p:txBody>
      </p:sp>
      <p:sp>
        <p:nvSpPr>
          <p:cNvPr id="33" name="Text Placeholder 2">
            <a:extLst>
              <a:ext uri="{FF2B5EF4-FFF2-40B4-BE49-F238E27FC236}">
                <a16:creationId xmlns:a16="http://schemas.microsoft.com/office/drawing/2014/main" id="{068D9DD9-94EF-5440-A620-1F0D39747313}"/>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36" name="Text Placeholder 11">
            <a:extLst>
              <a:ext uri="{FF2B5EF4-FFF2-40B4-BE49-F238E27FC236}">
                <a16:creationId xmlns:a16="http://schemas.microsoft.com/office/drawing/2014/main" id="{12BD36D6-CF46-3340-80BB-B4FC9A1144FB}"/>
              </a:ext>
            </a:extLst>
          </p:cNvPr>
          <p:cNvSpPr>
            <a:spLocks noGrp="1"/>
          </p:cNvSpPr>
          <p:nvPr>
            <p:ph type="body" sz="quarter" idx="19" hasCustomPrompt="1"/>
          </p:nvPr>
        </p:nvSpPr>
        <p:spPr>
          <a:xfrm>
            <a:off x="202901" y="286706"/>
            <a:ext cx="2381273" cy="322893"/>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39" name="Text Placeholder 2">
            <a:extLst>
              <a:ext uri="{FF2B5EF4-FFF2-40B4-BE49-F238E27FC236}">
                <a16:creationId xmlns:a16="http://schemas.microsoft.com/office/drawing/2014/main" id="{227E99ED-CFAA-E347-A182-12A4D27FED1F}"/>
              </a:ext>
            </a:extLst>
          </p:cNvPr>
          <p:cNvSpPr>
            <a:spLocks noGrp="1"/>
          </p:cNvSpPr>
          <p:nvPr>
            <p:ph type="body" sz="quarter" idx="20" hasCustomPrompt="1"/>
          </p:nvPr>
        </p:nvSpPr>
        <p:spPr>
          <a:xfrm>
            <a:off x="3073771" y="5722214"/>
            <a:ext cx="1872305" cy="361887"/>
          </a:xfrm>
          <a:prstGeom prst="rect">
            <a:avLst/>
          </a:prstGeom>
        </p:spPr>
        <p:txBody>
          <a:bodyPr/>
          <a:lstStyle>
            <a:lvl1pPr algn="ctr">
              <a:defRPr sz="1400">
                <a:solidFill>
                  <a:schemeClr val="accent1"/>
                </a:solidFill>
              </a:defRPr>
            </a:lvl1pPr>
          </a:lstStyle>
          <a:p>
            <a:pPr lvl="0"/>
            <a:r>
              <a:rPr lang="en-US" dirty="0"/>
              <a:t>Phone One</a:t>
            </a:r>
          </a:p>
        </p:txBody>
      </p:sp>
      <p:sp>
        <p:nvSpPr>
          <p:cNvPr id="42" name="Text Placeholder 2">
            <a:extLst>
              <a:ext uri="{FF2B5EF4-FFF2-40B4-BE49-F238E27FC236}">
                <a16:creationId xmlns:a16="http://schemas.microsoft.com/office/drawing/2014/main" id="{37888AA4-7C83-804E-BDEE-419BD665C5F2}"/>
              </a:ext>
            </a:extLst>
          </p:cNvPr>
          <p:cNvSpPr>
            <a:spLocks noGrp="1"/>
          </p:cNvSpPr>
          <p:nvPr>
            <p:ph type="body" sz="quarter" idx="21" hasCustomPrompt="1"/>
          </p:nvPr>
        </p:nvSpPr>
        <p:spPr>
          <a:xfrm>
            <a:off x="5345265" y="5722214"/>
            <a:ext cx="1872305" cy="361887"/>
          </a:xfrm>
          <a:prstGeom prst="rect">
            <a:avLst/>
          </a:prstGeom>
        </p:spPr>
        <p:txBody>
          <a:bodyPr/>
          <a:lstStyle>
            <a:lvl1pPr algn="ctr">
              <a:defRPr sz="1400">
                <a:solidFill>
                  <a:schemeClr val="accent1"/>
                </a:solidFill>
              </a:defRPr>
            </a:lvl1pPr>
          </a:lstStyle>
          <a:p>
            <a:pPr lvl="0"/>
            <a:r>
              <a:rPr lang="en-US" dirty="0"/>
              <a:t>Phone Two</a:t>
            </a:r>
          </a:p>
        </p:txBody>
      </p:sp>
      <p:sp>
        <p:nvSpPr>
          <p:cNvPr id="43" name="Text Placeholder 2">
            <a:extLst>
              <a:ext uri="{FF2B5EF4-FFF2-40B4-BE49-F238E27FC236}">
                <a16:creationId xmlns:a16="http://schemas.microsoft.com/office/drawing/2014/main" id="{C1D22CAE-8DCA-6444-8A73-267A0BCD0959}"/>
              </a:ext>
            </a:extLst>
          </p:cNvPr>
          <p:cNvSpPr>
            <a:spLocks noGrp="1"/>
          </p:cNvSpPr>
          <p:nvPr>
            <p:ph type="body" sz="quarter" idx="22" hasCustomPrompt="1"/>
          </p:nvPr>
        </p:nvSpPr>
        <p:spPr>
          <a:xfrm>
            <a:off x="7594440" y="5722214"/>
            <a:ext cx="1872305" cy="361887"/>
          </a:xfrm>
          <a:prstGeom prst="rect">
            <a:avLst/>
          </a:prstGeom>
        </p:spPr>
        <p:txBody>
          <a:bodyPr/>
          <a:lstStyle>
            <a:lvl1pPr algn="ctr">
              <a:defRPr sz="1400">
                <a:solidFill>
                  <a:schemeClr val="accent1"/>
                </a:solidFill>
              </a:defRPr>
            </a:lvl1pPr>
          </a:lstStyle>
          <a:p>
            <a:pPr lvl="0"/>
            <a:r>
              <a:rPr lang="en-US" dirty="0"/>
              <a:t>Phone Three</a:t>
            </a:r>
          </a:p>
        </p:txBody>
      </p:sp>
      <p:sp>
        <p:nvSpPr>
          <p:cNvPr id="44" name="Text Placeholder 2">
            <a:extLst>
              <a:ext uri="{FF2B5EF4-FFF2-40B4-BE49-F238E27FC236}">
                <a16:creationId xmlns:a16="http://schemas.microsoft.com/office/drawing/2014/main" id="{4BC8A0FF-BBBA-934E-9E19-481B89DB9EDD}"/>
              </a:ext>
            </a:extLst>
          </p:cNvPr>
          <p:cNvSpPr>
            <a:spLocks noGrp="1"/>
          </p:cNvSpPr>
          <p:nvPr>
            <p:ph type="body" sz="quarter" idx="23" hasCustomPrompt="1"/>
          </p:nvPr>
        </p:nvSpPr>
        <p:spPr>
          <a:xfrm>
            <a:off x="9839796" y="5722214"/>
            <a:ext cx="1872305" cy="361887"/>
          </a:xfrm>
          <a:prstGeom prst="rect">
            <a:avLst/>
          </a:prstGeom>
        </p:spPr>
        <p:txBody>
          <a:bodyPr/>
          <a:lstStyle>
            <a:lvl1pPr algn="ctr">
              <a:defRPr sz="1400">
                <a:solidFill>
                  <a:schemeClr val="accent1"/>
                </a:solidFill>
              </a:defRPr>
            </a:lvl1pPr>
          </a:lstStyle>
          <a:p>
            <a:pPr lvl="0"/>
            <a:r>
              <a:rPr lang="en-US" dirty="0"/>
              <a:t>Phone Four</a:t>
            </a: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1" y="0"/>
            <a:ext cx="12191999"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sp>
        <p:nvSpPr>
          <p:cNvPr id="4" name="Title Placeholder 1"/>
          <p:cNvSpPr txBox="1">
            <a:spLocks/>
          </p:cNvSpPr>
          <p:nvPr userDrawn="1"/>
        </p:nvSpPr>
        <p:spPr bwMode="auto">
          <a:xfrm>
            <a:off x="7394538" y="0"/>
            <a:ext cx="4592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ctr" anchorCtr="0" compatLnSpc="1">
            <a:prstTxWarp prst="textNoShape">
              <a:avLst/>
            </a:prstTxWarp>
          </a:bodyPr>
          <a:lstStyle>
            <a:lvl1pPr algn="ctr" defTabSz="914400" rtl="0" eaLnBrk="1" latinLnBrk="0" hangingPunct="1">
              <a:lnSpc>
                <a:spcPct val="90000"/>
              </a:lnSpc>
              <a:spcBef>
                <a:spcPct val="0"/>
              </a:spcBef>
              <a:buNone/>
              <a:defRPr sz="3200" kern="1200">
                <a:solidFill>
                  <a:schemeClr val="bg1">
                    <a:lumMod val="50000"/>
                  </a:schemeClr>
                </a:solidFill>
                <a:latin typeface="Arial" charset="0"/>
                <a:ea typeface="Arial" charset="0"/>
                <a:cs typeface="Arial" charset="0"/>
              </a:defRPr>
            </a:lvl1pPr>
          </a:lstStyle>
          <a:p>
            <a:r>
              <a:rPr lang="en-US" altLang="x-none" sz="6000" spc="-20" dirty="0">
                <a:solidFill>
                  <a:schemeClr val="bg1">
                    <a:lumMod val="95000"/>
                  </a:schemeClr>
                </a:solidFill>
              </a:rPr>
              <a:t>Thank You</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957263" y="1817315"/>
            <a:ext cx="5817568" cy="4062516"/>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flipV="1">
            <a:off x="957262" y="1259832"/>
            <a:ext cx="5817569" cy="3912905"/>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flipH="1" flipV="1">
            <a:off x="10386572" y="5542057"/>
            <a:ext cx="1201199" cy="613379"/>
          </a:xfrm>
          <a:prstGeom prst="rect">
            <a:avLst/>
          </a:prstGeom>
        </p:spPr>
      </p:pic>
      <p:sp>
        <p:nvSpPr>
          <p:cNvPr id="10" name="TextBox 9">
            <a:extLst>
              <a:ext uri="{FF2B5EF4-FFF2-40B4-BE49-F238E27FC236}">
                <a16:creationId xmlns:a16="http://schemas.microsoft.com/office/drawing/2014/main" id="{3D08409A-7329-CC47-B016-AE9BCEBF8CF6}"/>
              </a:ext>
            </a:extLst>
          </p:cNvPr>
          <p:cNvSpPr txBox="1"/>
          <p:nvPr userDrawn="1"/>
        </p:nvSpPr>
        <p:spPr>
          <a:xfrm>
            <a:off x="7870447" y="6367628"/>
            <a:ext cx="3794129" cy="246221"/>
          </a:xfrm>
          <a:prstGeom prst="rect">
            <a:avLst/>
          </a:prstGeom>
          <a:noFill/>
        </p:spPr>
        <p:txBody>
          <a:bodyPr wrap="square" lIns="0" rIns="0" rtlCol="0" anchor="ctr">
            <a:spAutoFit/>
          </a:bodyPr>
          <a:lstStyle/>
          <a:p>
            <a:pPr algn="r"/>
            <a:r>
              <a:rPr lang="en-US" sz="1000" b="0" i="0" dirty="0">
                <a:solidFill>
                  <a:srgbClr val="54DCE1"/>
                </a:solidFill>
                <a:latin typeface="Arial" charset="0"/>
                <a:ea typeface="Arial" charset="0"/>
                <a:cs typeface="Arial" charset="0"/>
              </a:rPr>
              <a:t>©Vibes. All rights reserved.</a:t>
            </a:r>
          </a:p>
        </p:txBody>
      </p:sp>
    </p:spTree>
    <p:extLst>
      <p:ext uri="{BB962C8B-B14F-4D97-AF65-F5344CB8AC3E}">
        <p14:creationId xmlns:p14="http://schemas.microsoft.com/office/powerpoint/2010/main" val="14733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2.70833E-6 -1.11111E-6 L 2.70833E-6 0.00926 L 2.70833E-6 -1.11111E-6 Z " pathEditMode="relative" rAng="0" ptsTypes="AAA">
                                      <p:cBhvr>
                                        <p:cTn id="6" dur="4000" fill="hold"/>
                                        <p:tgtEl>
                                          <p:spTgt spid="5"/>
                                        </p:tgtEl>
                                        <p:attrNameLst>
                                          <p:attrName>ppt_x</p:attrName>
                                          <p:attrName>ppt_y</p:attrName>
                                        </p:attrNameLst>
                                      </p:cBhvr>
                                      <p:rCtr x="0" y="463"/>
                                    </p:animMotion>
                                  </p:childTnLst>
                                </p:cTn>
                              </p:par>
                              <p:par>
                                <p:cTn id="7" presetID="0" presetClass="path" presetSubtype="0" repeatCount="indefinite" accel="50000" decel="50000" fill="hold" nodeType="withEffect">
                                  <p:stCondLst>
                                    <p:cond delay="0"/>
                                  </p:stCondLst>
                                  <p:childTnLst>
                                    <p:animMotion origin="layout" path="M -2.08333E-7 5.18519E-6 L -2.08333E-7 -0.01805 L -2.08333E-7 5.18519E-6 Z " pathEditMode="relative" ptsTypes="AAA">
                                      <p:cBhvr>
                                        <p:cTn id="8" dur="4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 Contact Info">
    <p:spTree>
      <p:nvGrpSpPr>
        <p:cNvPr id="1" name=""/>
        <p:cNvGrpSpPr/>
        <p:nvPr/>
      </p:nvGrpSpPr>
      <p:grpSpPr>
        <a:xfrm>
          <a:off x="0" y="0"/>
          <a:ext cx="0" cy="0"/>
          <a:chOff x="0" y="0"/>
          <a:chExt cx="0" cy="0"/>
        </a:xfrm>
      </p:grpSpPr>
      <p:sp>
        <p:nvSpPr>
          <p:cNvPr id="3" name="Rectangle 2"/>
          <p:cNvSpPr/>
          <p:nvPr userDrawn="1"/>
        </p:nvSpPr>
        <p:spPr>
          <a:xfrm>
            <a:off x="1" y="0"/>
            <a:ext cx="12191999"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957263" y="1817315"/>
            <a:ext cx="5817568" cy="406251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flipV="1">
            <a:off x="957262" y="1259832"/>
            <a:ext cx="5817569" cy="3912905"/>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flipH="1" flipV="1">
            <a:off x="10386572" y="5542057"/>
            <a:ext cx="1201199" cy="613379"/>
          </a:xfrm>
          <a:prstGeom prst="rect">
            <a:avLst/>
          </a:prstGeom>
        </p:spPr>
      </p:pic>
      <p:sp>
        <p:nvSpPr>
          <p:cNvPr id="11" name="TextBox 10">
            <a:extLst>
              <a:ext uri="{FF2B5EF4-FFF2-40B4-BE49-F238E27FC236}">
                <a16:creationId xmlns:a16="http://schemas.microsoft.com/office/drawing/2014/main" id="{F6100338-C84A-7041-96EE-B1BC49B4EC4B}"/>
              </a:ext>
            </a:extLst>
          </p:cNvPr>
          <p:cNvSpPr txBox="1"/>
          <p:nvPr userDrawn="1"/>
        </p:nvSpPr>
        <p:spPr>
          <a:xfrm>
            <a:off x="7870447" y="6367628"/>
            <a:ext cx="3794129" cy="246221"/>
          </a:xfrm>
          <a:prstGeom prst="rect">
            <a:avLst/>
          </a:prstGeom>
          <a:noFill/>
        </p:spPr>
        <p:txBody>
          <a:bodyPr wrap="square" lIns="0" rIns="0" rtlCol="0" anchor="ctr">
            <a:spAutoFit/>
          </a:bodyPr>
          <a:lstStyle/>
          <a:p>
            <a:pPr algn="r"/>
            <a:r>
              <a:rPr lang="en-US" sz="1000" b="0" i="0" dirty="0">
                <a:solidFill>
                  <a:srgbClr val="54DCE1"/>
                </a:solidFill>
                <a:latin typeface="Arial" charset="0"/>
                <a:ea typeface="Arial" charset="0"/>
                <a:cs typeface="Arial" charset="0"/>
              </a:rPr>
              <a:t>©Vibes. All rights reserved.</a:t>
            </a:r>
          </a:p>
        </p:txBody>
      </p:sp>
      <p:sp>
        <p:nvSpPr>
          <p:cNvPr id="17" name="Text Placeholder 2">
            <a:extLst>
              <a:ext uri="{FF2B5EF4-FFF2-40B4-BE49-F238E27FC236}">
                <a16:creationId xmlns:a16="http://schemas.microsoft.com/office/drawing/2014/main" id="{557B2C26-6256-C44D-B93D-6475533C6229}"/>
              </a:ext>
            </a:extLst>
          </p:cNvPr>
          <p:cNvSpPr>
            <a:spLocks noGrp="1"/>
          </p:cNvSpPr>
          <p:nvPr>
            <p:ph type="body" sz="quarter" idx="41" hasCustomPrompt="1"/>
          </p:nvPr>
        </p:nvSpPr>
        <p:spPr>
          <a:xfrm>
            <a:off x="7788278" y="3762563"/>
            <a:ext cx="3769971" cy="391965"/>
          </a:xfrm>
          <a:prstGeom prst="rect">
            <a:avLst/>
          </a:prstGeom>
        </p:spPr>
        <p:txBody>
          <a:bodyPr lIns="0"/>
          <a:lstStyle>
            <a:lvl1pPr algn="r">
              <a:lnSpc>
                <a:spcPct val="100000"/>
              </a:lnSpc>
              <a:spcBef>
                <a:spcPts val="0"/>
              </a:spcBef>
              <a:defRPr sz="1200" cap="all" spc="100" baseline="0">
                <a:solidFill>
                  <a:schemeClr val="bg1"/>
                </a:solidFill>
              </a:defRPr>
            </a:lvl1pPr>
          </a:lstStyle>
          <a:p>
            <a:pPr lvl="0"/>
            <a:r>
              <a:rPr lang="en-US" dirty="0"/>
              <a:t>JOB TITLE</a:t>
            </a:r>
          </a:p>
        </p:txBody>
      </p:sp>
      <p:sp>
        <p:nvSpPr>
          <p:cNvPr id="18" name="Text Placeholder 2">
            <a:extLst>
              <a:ext uri="{FF2B5EF4-FFF2-40B4-BE49-F238E27FC236}">
                <a16:creationId xmlns:a16="http://schemas.microsoft.com/office/drawing/2014/main" id="{11FD28CC-4B06-A242-8032-BCABAF5BC002}"/>
              </a:ext>
            </a:extLst>
          </p:cNvPr>
          <p:cNvSpPr>
            <a:spLocks noGrp="1"/>
          </p:cNvSpPr>
          <p:nvPr>
            <p:ph type="body" sz="quarter" idx="42" hasCustomPrompt="1"/>
          </p:nvPr>
        </p:nvSpPr>
        <p:spPr>
          <a:xfrm>
            <a:off x="7788278" y="4191321"/>
            <a:ext cx="3772989" cy="741773"/>
          </a:xfrm>
          <a:prstGeom prst="rect">
            <a:avLst/>
          </a:prstGeom>
        </p:spPr>
        <p:txBody>
          <a:bodyPr lIns="0"/>
          <a:lstStyle>
            <a:lvl1pPr marL="0" marR="0" indent="0" algn="r" defTabSz="914400" rtl="0" eaLnBrk="1" fontAlgn="auto" latinLnBrk="0" hangingPunct="1">
              <a:lnSpc>
                <a:spcPct val="100000"/>
              </a:lnSpc>
              <a:spcBef>
                <a:spcPts val="0"/>
              </a:spcBef>
              <a:spcAft>
                <a:spcPts val="0"/>
              </a:spcAft>
              <a:buClrTx/>
              <a:buSzTx/>
              <a:buFont typeface="Arial" charset="0"/>
              <a:buNone/>
              <a:tabLst/>
              <a:defRPr sz="1400">
                <a:solidFill>
                  <a:schemeClr val="bg1"/>
                </a:solidFill>
              </a:defRPr>
            </a:lvl1pPr>
          </a:lstStyle>
          <a:p>
            <a:pPr lvl="0"/>
            <a:r>
              <a:rPr lang="en-US" dirty="0"/>
              <a:t>O: (312) 111.1111</a:t>
            </a:r>
          </a:p>
          <a:p>
            <a:pPr marL="0" marR="0" lvl="0" indent="0" algn="r" defTabSz="914400" rtl="0" eaLnBrk="1" fontAlgn="auto" latinLnBrk="0" hangingPunct="1">
              <a:lnSpc>
                <a:spcPct val="90000"/>
              </a:lnSpc>
              <a:spcBef>
                <a:spcPts val="1000"/>
              </a:spcBef>
              <a:spcAft>
                <a:spcPts val="0"/>
              </a:spcAft>
              <a:buClrTx/>
              <a:buSzTx/>
              <a:buFont typeface="Arial" charset="0"/>
              <a:buNone/>
              <a:tabLst/>
              <a:defRPr/>
            </a:pPr>
            <a:r>
              <a:rPr lang="en-US" dirty="0"/>
              <a:t>M: (312) 111.1111</a:t>
            </a:r>
          </a:p>
        </p:txBody>
      </p:sp>
      <p:sp>
        <p:nvSpPr>
          <p:cNvPr id="19" name="Text Placeholder 2">
            <a:extLst>
              <a:ext uri="{FF2B5EF4-FFF2-40B4-BE49-F238E27FC236}">
                <a16:creationId xmlns:a16="http://schemas.microsoft.com/office/drawing/2014/main" id="{34C314A4-53D5-C94A-967A-0200FF681212}"/>
              </a:ext>
            </a:extLst>
          </p:cNvPr>
          <p:cNvSpPr>
            <a:spLocks noGrp="1"/>
          </p:cNvSpPr>
          <p:nvPr>
            <p:ph type="body" sz="quarter" idx="43" hasCustomPrompt="1"/>
          </p:nvPr>
        </p:nvSpPr>
        <p:spPr>
          <a:xfrm>
            <a:off x="7788278" y="3209243"/>
            <a:ext cx="3770427" cy="531545"/>
          </a:xfrm>
          <a:prstGeom prst="rect">
            <a:avLst/>
          </a:prstGeom>
        </p:spPr>
        <p:txBody>
          <a:bodyPr lIns="0" anchor="b"/>
          <a:lstStyle>
            <a:lvl1pPr algn="r">
              <a:defRPr sz="2400">
                <a:solidFill>
                  <a:schemeClr val="bg1"/>
                </a:solidFill>
              </a:defRPr>
            </a:lvl1pPr>
          </a:lstStyle>
          <a:p>
            <a:pPr lvl="0"/>
            <a:r>
              <a:rPr lang="en-US" dirty="0"/>
              <a:t>First Last Name</a:t>
            </a:r>
          </a:p>
        </p:txBody>
      </p:sp>
      <p:sp>
        <p:nvSpPr>
          <p:cNvPr id="20" name="Title Placeholder 1">
            <a:extLst>
              <a:ext uri="{FF2B5EF4-FFF2-40B4-BE49-F238E27FC236}">
                <a16:creationId xmlns:a16="http://schemas.microsoft.com/office/drawing/2014/main" id="{B6B0B1EC-AF08-674C-8CB3-3B2C84377D31}"/>
              </a:ext>
            </a:extLst>
          </p:cNvPr>
          <p:cNvSpPr txBox="1">
            <a:spLocks/>
          </p:cNvSpPr>
          <p:nvPr userDrawn="1"/>
        </p:nvSpPr>
        <p:spPr bwMode="auto">
          <a:xfrm>
            <a:off x="7394538" y="1527821"/>
            <a:ext cx="4592338" cy="163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ctr" anchorCtr="0" compatLnSpc="1">
            <a:prstTxWarp prst="textNoShape">
              <a:avLst/>
            </a:prstTxWarp>
          </a:bodyPr>
          <a:lstStyle>
            <a:lvl1pPr algn="ctr" defTabSz="914400" rtl="0" eaLnBrk="1" latinLnBrk="0" hangingPunct="1">
              <a:lnSpc>
                <a:spcPct val="90000"/>
              </a:lnSpc>
              <a:spcBef>
                <a:spcPct val="0"/>
              </a:spcBef>
              <a:buNone/>
              <a:defRPr sz="3200" kern="1200">
                <a:solidFill>
                  <a:schemeClr val="bg1">
                    <a:lumMod val="50000"/>
                  </a:schemeClr>
                </a:solidFill>
                <a:latin typeface="Arial" charset="0"/>
                <a:ea typeface="Arial" charset="0"/>
                <a:cs typeface="Arial" charset="0"/>
              </a:defRPr>
            </a:lvl1pPr>
          </a:lstStyle>
          <a:p>
            <a:r>
              <a:rPr lang="en-US" altLang="x-none" sz="6000" spc="-20" dirty="0">
                <a:solidFill>
                  <a:schemeClr val="bg1">
                    <a:lumMod val="95000"/>
                  </a:schemeClr>
                </a:solidFill>
              </a:rPr>
              <a:t>Thank You</a:t>
            </a:r>
          </a:p>
        </p:txBody>
      </p:sp>
    </p:spTree>
    <p:extLst>
      <p:ext uri="{BB962C8B-B14F-4D97-AF65-F5344CB8AC3E}">
        <p14:creationId xmlns:p14="http://schemas.microsoft.com/office/powerpoint/2010/main" val="135392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2.70833E-6 -1.11111E-6 L 2.70833E-6 0.00926 L 2.70833E-6 -1.11111E-6 Z " pathEditMode="relative" rAng="0" ptsTypes="AAA">
                                      <p:cBhvr>
                                        <p:cTn id="6" dur="4000" fill="hold"/>
                                        <p:tgtEl>
                                          <p:spTgt spid="4"/>
                                        </p:tgtEl>
                                        <p:attrNameLst>
                                          <p:attrName>ppt_x</p:attrName>
                                          <p:attrName>ppt_y</p:attrName>
                                        </p:attrNameLst>
                                      </p:cBhvr>
                                      <p:rCtr x="0" y="463"/>
                                    </p:animMotion>
                                  </p:childTnLst>
                                </p:cTn>
                              </p:par>
                              <p:par>
                                <p:cTn id="7" presetID="0" presetClass="path" presetSubtype="0" repeatCount="indefinite" accel="50000" decel="50000" fill="hold" nodeType="withEffect">
                                  <p:stCondLst>
                                    <p:cond delay="0"/>
                                  </p:stCondLst>
                                  <p:childTnLst>
                                    <p:animMotion origin="layout" path="M -2.08333E-7 5.18519E-6 L -2.08333E-7 -0.01805 L -2.08333E-7 5.18519E-6 Z " pathEditMode="relative" ptsTypes="AAA">
                                      <p:cBhvr>
                                        <p:cTn id="8" dur="4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Rectangle 2"/>
          <p:cNvSpPr/>
          <p:nvPr userDrawn="1"/>
        </p:nvSpPr>
        <p:spPr>
          <a:xfrm>
            <a:off x="1" y="0"/>
            <a:ext cx="12191999" cy="6858000"/>
          </a:xfrm>
          <a:prstGeom prst="rect">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sp>
        <p:nvSpPr>
          <p:cNvPr id="4" name="Title Placeholder 1"/>
          <p:cNvSpPr txBox="1">
            <a:spLocks/>
          </p:cNvSpPr>
          <p:nvPr userDrawn="1"/>
        </p:nvSpPr>
        <p:spPr bwMode="auto">
          <a:xfrm>
            <a:off x="7394537" y="16042"/>
            <a:ext cx="4592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ctr" anchorCtr="0" compatLnSpc="1">
            <a:prstTxWarp prst="textNoShape">
              <a:avLst/>
            </a:prstTxWarp>
          </a:bodyPr>
          <a:lstStyle>
            <a:lvl1pPr algn="ctr" defTabSz="914400" rtl="0" eaLnBrk="1" latinLnBrk="0" hangingPunct="1">
              <a:lnSpc>
                <a:spcPct val="90000"/>
              </a:lnSpc>
              <a:spcBef>
                <a:spcPct val="0"/>
              </a:spcBef>
              <a:buNone/>
              <a:defRPr sz="3200" kern="1200">
                <a:solidFill>
                  <a:schemeClr val="bg1">
                    <a:lumMod val="50000"/>
                  </a:schemeClr>
                </a:solidFill>
                <a:latin typeface="Arial" charset="0"/>
                <a:ea typeface="Arial" charset="0"/>
                <a:cs typeface="Arial" charset="0"/>
              </a:defRPr>
            </a:lvl1pPr>
          </a:lstStyle>
          <a:p>
            <a:r>
              <a:rPr lang="en-US" altLang="x-none" sz="6000" spc="-20" dirty="0">
                <a:solidFill>
                  <a:schemeClr val="bg1">
                    <a:lumMod val="95000"/>
                  </a:schemeClr>
                </a:solidFill>
              </a:rPr>
              <a:t>Questions?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flipV="1">
            <a:off x="1465460" y="2928197"/>
            <a:ext cx="3480553" cy="230235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1492251" y="1959610"/>
            <a:ext cx="3451224" cy="2606888"/>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flipH="1" flipV="1">
            <a:off x="10386572" y="5542057"/>
            <a:ext cx="1201199" cy="613379"/>
          </a:xfrm>
          <a:prstGeom prst="rect">
            <a:avLst/>
          </a:prstGeom>
        </p:spPr>
      </p:pic>
      <p:sp>
        <p:nvSpPr>
          <p:cNvPr id="9" name="TextBox 8">
            <a:extLst>
              <a:ext uri="{FF2B5EF4-FFF2-40B4-BE49-F238E27FC236}">
                <a16:creationId xmlns:a16="http://schemas.microsoft.com/office/drawing/2014/main" id="{CC1BB82A-F989-484D-9FBA-D7E19D2F78F9}"/>
              </a:ext>
            </a:extLst>
          </p:cNvPr>
          <p:cNvSpPr txBox="1"/>
          <p:nvPr userDrawn="1"/>
        </p:nvSpPr>
        <p:spPr>
          <a:xfrm>
            <a:off x="7870447" y="6367628"/>
            <a:ext cx="3794129" cy="246221"/>
          </a:xfrm>
          <a:prstGeom prst="rect">
            <a:avLst/>
          </a:prstGeom>
          <a:noFill/>
        </p:spPr>
        <p:txBody>
          <a:bodyPr wrap="square" lIns="0" rIns="0" rtlCol="0" anchor="ctr">
            <a:spAutoFit/>
          </a:bodyPr>
          <a:lstStyle/>
          <a:p>
            <a:pPr algn="r"/>
            <a:r>
              <a:rPr lang="en-US" sz="1000" b="0" i="0" dirty="0">
                <a:solidFill>
                  <a:srgbClr val="1A3EC1"/>
                </a:solidFill>
                <a:latin typeface="Arial" charset="0"/>
                <a:ea typeface="Arial" charset="0"/>
                <a:cs typeface="Arial" charset="0"/>
              </a:rPr>
              <a:t>©Vibes. All rights reserved.</a:t>
            </a:r>
          </a:p>
        </p:txBody>
      </p:sp>
    </p:spTree>
    <p:extLst>
      <p:ext uri="{BB962C8B-B14F-4D97-AF65-F5344CB8AC3E}">
        <p14:creationId xmlns:p14="http://schemas.microsoft.com/office/powerpoint/2010/main" val="74530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6.25E-7 2.59259E-6 L -6.25E-7 0.0162 L -6.25E-7 2.59259E-6 Z " pathEditMode="relative" rAng="0" ptsTypes="AAA">
                                      <p:cBhvr>
                                        <p:cTn id="6" dur="4000" fill="hold"/>
                                        <p:tgtEl>
                                          <p:spTgt spid="6"/>
                                        </p:tgtEl>
                                        <p:attrNameLst>
                                          <p:attrName>ppt_x</p:attrName>
                                          <p:attrName>ppt_y</p:attrName>
                                        </p:attrNameLst>
                                      </p:cBhvr>
                                      <p:rCtr x="0" y="810"/>
                                    </p:animMotion>
                                  </p:childTnLst>
                                </p:cTn>
                              </p:par>
                              <p:par>
                                <p:cTn id="7" presetID="0" presetClass="path" presetSubtype="0" repeatCount="indefinite" accel="50000" decel="50000" fill="hold" nodeType="withEffect">
                                  <p:stCondLst>
                                    <p:cond delay="0"/>
                                  </p:stCondLst>
                                  <p:childTnLst>
                                    <p:animMotion origin="layout" path="M -2.29167E-6 -4.44444E-6 L -2.29167E-6 -0.025 L -2.29167E-6 -4.44444E-6 Z " pathEditMode="relative" rAng="0" ptsTypes="AAA">
                                      <p:cBhvr>
                                        <p:cTn id="8" dur="4000" fill="hold"/>
                                        <p:tgtEl>
                                          <p:spTgt spid="7"/>
                                        </p:tgtEl>
                                        <p:attrNameLst>
                                          <p:attrName>ppt_x</p:attrName>
                                          <p:attrName>ppt_y</p:attrName>
                                        </p:attrNameLst>
                                      </p:cBhvr>
                                      <p:rCtr x="0" y="-1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Page Blue ">
    <p:spTree>
      <p:nvGrpSpPr>
        <p:cNvPr id="1" name=""/>
        <p:cNvGrpSpPr/>
        <p:nvPr/>
      </p:nvGrpSpPr>
      <p:grpSpPr>
        <a:xfrm>
          <a:off x="0" y="0"/>
          <a:ext cx="0" cy="0"/>
          <a:chOff x="0" y="0"/>
          <a:chExt cx="0" cy="0"/>
        </a:xfrm>
      </p:grpSpPr>
      <p:grpSp>
        <p:nvGrpSpPr>
          <p:cNvPr id="4" name="Group 3"/>
          <p:cNvGrpSpPr/>
          <p:nvPr userDrawn="1"/>
        </p:nvGrpSpPr>
        <p:grpSpPr>
          <a:xfrm>
            <a:off x="0" y="5722197"/>
            <a:ext cx="12191999" cy="1133856"/>
            <a:chOff x="0" y="5614621"/>
            <a:chExt cx="12191999" cy="1133857"/>
          </a:xfrm>
        </p:grpSpPr>
        <p:sp>
          <p:nvSpPr>
            <p:cNvPr id="6" name="Rectangle 5"/>
            <p:cNvSpPr/>
            <p:nvPr/>
          </p:nvSpPr>
          <p:spPr>
            <a:xfrm>
              <a:off x="0" y="5614621"/>
              <a:ext cx="12191999" cy="113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10780963" y="5999763"/>
              <a:ext cx="964535" cy="498629"/>
            </a:xfrm>
            <a:prstGeom prst="rect">
              <a:avLst/>
            </a:prstGeom>
          </p:spPr>
        </p:pic>
      </p:grpSp>
      <p:sp>
        <p:nvSpPr>
          <p:cNvPr id="16" name="Text Placeholder 4">
            <a:extLst>
              <a:ext uri="{FF2B5EF4-FFF2-40B4-BE49-F238E27FC236}">
                <a16:creationId xmlns:a16="http://schemas.microsoft.com/office/drawing/2014/main" id="{705FD907-B0B3-F642-A89F-99CB6F2720F1}"/>
              </a:ext>
            </a:extLst>
          </p:cNvPr>
          <p:cNvSpPr>
            <a:spLocks noGrp="1"/>
          </p:cNvSpPr>
          <p:nvPr>
            <p:ph type="body" sz="quarter" idx="14" hasCustomPrompt="1"/>
          </p:nvPr>
        </p:nvSpPr>
        <p:spPr>
          <a:xfrm>
            <a:off x="6436518" y="4191000"/>
            <a:ext cx="5448300" cy="950913"/>
          </a:xfrm>
          <a:prstGeom prst="rect">
            <a:avLst/>
          </a:prstGeom>
        </p:spPr>
        <p:txBody>
          <a:bodyPr anchor="t"/>
          <a:lstStyle>
            <a:lvl1pPr algn="ctr">
              <a:defRPr sz="2400">
                <a:solidFill>
                  <a:schemeClr val="accent1"/>
                </a:solidFill>
              </a:defRPr>
            </a:lvl1pPr>
          </a:lstStyle>
          <a:p>
            <a:pPr lvl="0"/>
            <a:r>
              <a:rPr lang="en-US" dirty="0"/>
              <a:t>Case Study Title</a:t>
            </a:r>
          </a:p>
        </p:txBody>
      </p:sp>
      <p:sp>
        <p:nvSpPr>
          <p:cNvPr id="17" name="Picture Placeholder 6">
            <a:extLst>
              <a:ext uri="{FF2B5EF4-FFF2-40B4-BE49-F238E27FC236}">
                <a16:creationId xmlns:a16="http://schemas.microsoft.com/office/drawing/2014/main" id="{6159F4C2-A100-CD47-9C8E-F4B5A9C3FAF9}"/>
              </a:ext>
            </a:extLst>
          </p:cNvPr>
          <p:cNvSpPr>
            <a:spLocks noGrp="1"/>
          </p:cNvSpPr>
          <p:nvPr>
            <p:ph type="pic" sz="quarter" idx="20" hasCustomPrompt="1"/>
          </p:nvPr>
        </p:nvSpPr>
        <p:spPr>
          <a:xfrm>
            <a:off x="-71765" y="1587"/>
            <a:ext cx="6201102" cy="6856413"/>
          </a:xfrm>
          <a:prstGeom prst="rect">
            <a:avLst/>
          </a:prstGeom>
          <a:solidFill>
            <a:schemeClr val="accent1"/>
          </a:solidFill>
        </p:spPr>
        <p:txBody>
          <a:bodyPr tIns="2834640"/>
          <a:lstStyle>
            <a:lvl1pPr algn="ctr">
              <a:defRPr sz="1400">
                <a:solidFill>
                  <a:schemeClr val="bg1"/>
                </a:solidFill>
              </a:defRPr>
            </a:lvl1pPr>
          </a:lstStyle>
          <a:p>
            <a:r>
              <a:rPr lang="en-US" dirty="0"/>
              <a:t>Add Picture</a:t>
            </a:r>
          </a:p>
        </p:txBody>
      </p:sp>
      <p:sp>
        <p:nvSpPr>
          <p:cNvPr id="18" name="Picture Placeholder 11">
            <a:extLst>
              <a:ext uri="{FF2B5EF4-FFF2-40B4-BE49-F238E27FC236}">
                <a16:creationId xmlns:a16="http://schemas.microsoft.com/office/drawing/2014/main" id="{44EAA159-D717-8A43-B7BF-147A0DA12811}"/>
              </a:ext>
            </a:extLst>
          </p:cNvPr>
          <p:cNvSpPr>
            <a:spLocks noGrp="1"/>
          </p:cNvSpPr>
          <p:nvPr>
            <p:ph type="pic" sz="quarter" idx="16" hasCustomPrompt="1"/>
          </p:nvPr>
        </p:nvSpPr>
        <p:spPr>
          <a:xfrm>
            <a:off x="8029883" y="2249131"/>
            <a:ext cx="2261570" cy="1186347"/>
          </a:xfrm>
          <a:prstGeom prst="rect">
            <a:avLst/>
          </a:prstGeom>
        </p:spPr>
        <p:txBody>
          <a:bodyPr>
            <a:noAutofit/>
          </a:bodyPr>
          <a:lstStyle>
            <a:lvl1pPr algn="ctr">
              <a:defRPr sz="1200"/>
            </a:lvl1pPr>
          </a:lstStyle>
          <a:p>
            <a:r>
              <a:rPr lang="en-US" dirty="0"/>
              <a:t>Add customer </a:t>
            </a:r>
            <a:br>
              <a:rPr lang="en-US" dirty="0"/>
            </a:br>
            <a:r>
              <a:rPr lang="en-US" dirty="0"/>
              <a:t>logo here</a:t>
            </a:r>
          </a:p>
        </p:txBody>
      </p:sp>
    </p:spTree>
    <p:extLst>
      <p:ext uri="{BB962C8B-B14F-4D97-AF65-F5344CB8AC3E}">
        <p14:creationId xmlns:p14="http://schemas.microsoft.com/office/powerpoint/2010/main" val="4101994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ust Title Slide - Bl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202903" y="6348245"/>
            <a:ext cx="686098" cy="350346"/>
          </a:xfrm>
          <a:prstGeom prst="rect">
            <a:avLst/>
          </a:prstGeom>
        </p:spPr>
      </p:pic>
      <p:sp>
        <p:nvSpPr>
          <p:cNvPr id="7" name="Text Placeholder 2">
            <a:extLst>
              <a:ext uri="{FF2B5EF4-FFF2-40B4-BE49-F238E27FC236}">
                <a16:creationId xmlns:a16="http://schemas.microsoft.com/office/drawing/2014/main" id="{F6E09C34-4192-5647-9B7A-9716063CB162}"/>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bg1"/>
                </a:solidFill>
              </a:rPr>
              <a:t>_</a:t>
            </a:r>
          </a:p>
        </p:txBody>
      </p:sp>
      <p:sp>
        <p:nvSpPr>
          <p:cNvPr id="8" name="Text Placeholder 11">
            <a:extLst>
              <a:ext uri="{FF2B5EF4-FFF2-40B4-BE49-F238E27FC236}">
                <a16:creationId xmlns:a16="http://schemas.microsoft.com/office/drawing/2014/main" id="{32978CD3-DFD6-C74F-A490-39E61D128582}"/>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dirty="0"/>
              <a:t>SECTION TITLE</a:t>
            </a:r>
          </a:p>
        </p:txBody>
      </p:sp>
      <p:sp>
        <p:nvSpPr>
          <p:cNvPr id="10" name="Text Placeholder 5">
            <a:extLst>
              <a:ext uri="{FF2B5EF4-FFF2-40B4-BE49-F238E27FC236}">
                <a16:creationId xmlns:a16="http://schemas.microsoft.com/office/drawing/2014/main" id="{7818B3AE-ABB1-1E4D-8E08-F188E31827B2}"/>
              </a:ext>
            </a:extLst>
          </p:cNvPr>
          <p:cNvSpPr>
            <a:spLocks noGrp="1"/>
          </p:cNvSpPr>
          <p:nvPr>
            <p:ph type="body" sz="quarter" idx="20" hasCustomPrompt="1"/>
          </p:nvPr>
        </p:nvSpPr>
        <p:spPr>
          <a:xfrm>
            <a:off x="848611" y="1568468"/>
            <a:ext cx="4955289" cy="1031542"/>
          </a:xfrm>
          <a:prstGeom prst="rect">
            <a:avLst/>
          </a:prstGeom>
        </p:spPr>
        <p:txBody>
          <a:bodyPr lIns="0" anchor="b"/>
          <a:lstStyle>
            <a:lvl1pPr>
              <a:defRPr sz="3200">
                <a:solidFill>
                  <a:schemeClr val="bg1"/>
                </a:solidFill>
              </a:defRPr>
            </a:lvl1pPr>
          </a:lstStyle>
          <a:p>
            <a:pPr lvl="0"/>
            <a:r>
              <a:rPr lang="en-US" dirty="0"/>
              <a:t>The Ask</a:t>
            </a:r>
          </a:p>
        </p:txBody>
      </p:sp>
      <p:sp>
        <p:nvSpPr>
          <p:cNvPr id="11" name="Text Placeholder 2">
            <a:extLst>
              <a:ext uri="{FF2B5EF4-FFF2-40B4-BE49-F238E27FC236}">
                <a16:creationId xmlns:a16="http://schemas.microsoft.com/office/drawing/2014/main" id="{32C4A840-391F-3241-835D-5B99A8B1FB14}"/>
              </a:ext>
            </a:extLst>
          </p:cNvPr>
          <p:cNvSpPr>
            <a:spLocks noGrp="1"/>
          </p:cNvSpPr>
          <p:nvPr>
            <p:ph type="body" sz="quarter" idx="21" hasCustomPrompt="1"/>
          </p:nvPr>
        </p:nvSpPr>
        <p:spPr>
          <a:xfrm>
            <a:off x="848611" y="3286274"/>
            <a:ext cx="4955289" cy="2265024"/>
          </a:xfrm>
          <a:prstGeom prst="rect">
            <a:avLst/>
          </a:prstGeom>
        </p:spPr>
        <p:txBody>
          <a:bodyPr lIns="0">
            <a:normAutofit/>
          </a:bodyPr>
          <a:lstStyle>
            <a:lvl1pPr>
              <a:defRPr sz="1400" baseline="0">
                <a:solidFill>
                  <a:schemeClr val="bg1"/>
                </a:solidFill>
              </a:defRPr>
            </a:lvl1pPr>
          </a:lstStyle>
          <a:p>
            <a:pPr lvl="0"/>
            <a:r>
              <a:rPr lang="en-US" dirty="0"/>
              <a:t>Add copy here</a:t>
            </a:r>
          </a:p>
        </p:txBody>
      </p:sp>
      <p:sp>
        <p:nvSpPr>
          <p:cNvPr id="9" name="Text Placeholder 2">
            <a:extLst>
              <a:ext uri="{FF2B5EF4-FFF2-40B4-BE49-F238E27FC236}">
                <a16:creationId xmlns:a16="http://schemas.microsoft.com/office/drawing/2014/main" id="{B10BF521-98B9-A347-80EA-323DFB6B28DF}"/>
              </a:ext>
            </a:extLst>
          </p:cNvPr>
          <p:cNvSpPr>
            <a:spLocks noGrp="1"/>
          </p:cNvSpPr>
          <p:nvPr>
            <p:ph type="body" sz="quarter" idx="22" hasCustomPrompt="1"/>
          </p:nvPr>
        </p:nvSpPr>
        <p:spPr>
          <a:xfrm>
            <a:off x="848611" y="2651274"/>
            <a:ext cx="4955289" cy="475591"/>
          </a:xfrm>
          <a:prstGeom prst="rect">
            <a:avLst/>
          </a:prstGeom>
        </p:spPr>
        <p:txBody>
          <a:bodyPr lIns="0">
            <a:normAutofit/>
          </a:bodyPr>
          <a:lstStyle>
            <a:lvl1pPr>
              <a:defRPr sz="1800" baseline="0">
                <a:solidFill>
                  <a:schemeClr val="bg1"/>
                </a:solidFill>
              </a:defRPr>
            </a:lvl1pPr>
          </a:lstStyle>
          <a:p>
            <a:pPr lvl="0"/>
            <a:r>
              <a:rPr lang="en-US" dirty="0"/>
              <a:t>Subtitle goes here.</a:t>
            </a:r>
          </a:p>
        </p:txBody>
      </p:sp>
      <p:sp>
        <p:nvSpPr>
          <p:cNvPr id="15" name="Text Placeholder 5">
            <a:extLst>
              <a:ext uri="{FF2B5EF4-FFF2-40B4-BE49-F238E27FC236}">
                <a16:creationId xmlns:a16="http://schemas.microsoft.com/office/drawing/2014/main" id="{266CBC67-B6C1-F143-A654-8C10C4BC1443}"/>
              </a:ext>
            </a:extLst>
          </p:cNvPr>
          <p:cNvSpPr>
            <a:spLocks noGrp="1"/>
          </p:cNvSpPr>
          <p:nvPr>
            <p:ph type="body" sz="quarter" idx="23" hasCustomPrompt="1"/>
          </p:nvPr>
        </p:nvSpPr>
        <p:spPr>
          <a:xfrm>
            <a:off x="6423911" y="1568468"/>
            <a:ext cx="4955289" cy="1031542"/>
          </a:xfrm>
          <a:prstGeom prst="rect">
            <a:avLst/>
          </a:prstGeom>
        </p:spPr>
        <p:txBody>
          <a:bodyPr lIns="0" anchor="b"/>
          <a:lstStyle>
            <a:lvl1pPr>
              <a:defRPr sz="3200">
                <a:solidFill>
                  <a:schemeClr val="bg1"/>
                </a:solidFill>
              </a:defRPr>
            </a:lvl1pPr>
          </a:lstStyle>
          <a:p>
            <a:pPr lvl="0"/>
            <a:r>
              <a:rPr lang="en-US" dirty="0"/>
              <a:t>The Solution</a:t>
            </a:r>
          </a:p>
        </p:txBody>
      </p:sp>
      <p:sp>
        <p:nvSpPr>
          <p:cNvPr id="16" name="Text Placeholder 2">
            <a:extLst>
              <a:ext uri="{FF2B5EF4-FFF2-40B4-BE49-F238E27FC236}">
                <a16:creationId xmlns:a16="http://schemas.microsoft.com/office/drawing/2014/main" id="{550F500F-C2AD-A148-8D60-2EE48AD8A28D}"/>
              </a:ext>
            </a:extLst>
          </p:cNvPr>
          <p:cNvSpPr>
            <a:spLocks noGrp="1"/>
          </p:cNvSpPr>
          <p:nvPr>
            <p:ph type="body" sz="quarter" idx="24" hasCustomPrompt="1"/>
          </p:nvPr>
        </p:nvSpPr>
        <p:spPr>
          <a:xfrm>
            <a:off x="6423911" y="3286274"/>
            <a:ext cx="4955289" cy="2265024"/>
          </a:xfrm>
          <a:prstGeom prst="rect">
            <a:avLst/>
          </a:prstGeom>
        </p:spPr>
        <p:txBody>
          <a:bodyPr lIns="0">
            <a:normAutofit/>
          </a:bodyPr>
          <a:lstStyle>
            <a:lvl1pPr>
              <a:defRPr sz="1400" baseline="0">
                <a:solidFill>
                  <a:schemeClr val="bg1"/>
                </a:solidFill>
              </a:defRPr>
            </a:lvl1pPr>
          </a:lstStyle>
          <a:p>
            <a:pPr lvl="0"/>
            <a:r>
              <a:rPr lang="en-US" dirty="0"/>
              <a:t>Add copy here</a:t>
            </a:r>
          </a:p>
        </p:txBody>
      </p:sp>
      <p:sp>
        <p:nvSpPr>
          <p:cNvPr id="17" name="Text Placeholder 2">
            <a:extLst>
              <a:ext uri="{FF2B5EF4-FFF2-40B4-BE49-F238E27FC236}">
                <a16:creationId xmlns:a16="http://schemas.microsoft.com/office/drawing/2014/main" id="{177DF63F-F4CE-5548-A03E-3764B0A82F1E}"/>
              </a:ext>
            </a:extLst>
          </p:cNvPr>
          <p:cNvSpPr>
            <a:spLocks noGrp="1"/>
          </p:cNvSpPr>
          <p:nvPr>
            <p:ph type="body" sz="quarter" idx="25" hasCustomPrompt="1"/>
          </p:nvPr>
        </p:nvSpPr>
        <p:spPr>
          <a:xfrm>
            <a:off x="6423911" y="2651274"/>
            <a:ext cx="4955289" cy="475591"/>
          </a:xfrm>
          <a:prstGeom prst="rect">
            <a:avLst/>
          </a:prstGeom>
        </p:spPr>
        <p:txBody>
          <a:bodyPr lIns="0">
            <a:normAutofit/>
          </a:bodyPr>
          <a:lstStyle>
            <a:lvl1pPr>
              <a:defRPr sz="1800" baseline="0">
                <a:solidFill>
                  <a:schemeClr val="bg1"/>
                </a:solidFill>
              </a:defRPr>
            </a:lvl1pPr>
          </a:lstStyle>
          <a:p>
            <a:pPr lvl="0"/>
            <a:r>
              <a:rPr lang="en-US" dirty="0"/>
              <a:t>Subtitle goes here.</a:t>
            </a:r>
          </a:p>
        </p:txBody>
      </p:sp>
    </p:spTree>
    <p:extLst>
      <p:ext uri="{BB962C8B-B14F-4D97-AF65-F5344CB8AC3E}">
        <p14:creationId xmlns:p14="http://schemas.microsoft.com/office/powerpoint/2010/main" val="4062956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Just Title Slide - Bl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F6E09C34-4192-5647-9B7A-9716063CB162}"/>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bg1"/>
                </a:solidFill>
              </a:rPr>
              <a:t>_</a:t>
            </a:r>
          </a:p>
        </p:txBody>
      </p:sp>
      <p:sp>
        <p:nvSpPr>
          <p:cNvPr id="8" name="Text Placeholder 11">
            <a:extLst>
              <a:ext uri="{FF2B5EF4-FFF2-40B4-BE49-F238E27FC236}">
                <a16:creationId xmlns:a16="http://schemas.microsoft.com/office/drawing/2014/main" id="{32978CD3-DFD6-C74F-A490-39E61D128582}"/>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dirty="0"/>
              <a:t>SECTION TITLE</a:t>
            </a:r>
          </a:p>
        </p:txBody>
      </p:sp>
      <p:pic>
        <p:nvPicPr>
          <p:cNvPr id="12" name="Picture 11">
            <a:extLst>
              <a:ext uri="{FF2B5EF4-FFF2-40B4-BE49-F238E27FC236}">
                <a16:creationId xmlns:a16="http://schemas.microsoft.com/office/drawing/2014/main" id="{B831CE28-5C87-424B-B23B-3DD10C9A94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620" y="1064530"/>
            <a:ext cx="2605163" cy="5139105"/>
          </a:xfrm>
          <a:prstGeom prst="rect">
            <a:avLst/>
          </a:prstGeom>
          <a:effectLst>
            <a:outerShdw blurRad="203200" dist="76200" dir="2700000" algn="tl" rotWithShape="0">
              <a:prstClr val="black">
                <a:alpha val="15000"/>
              </a:prstClr>
            </a:outerShdw>
          </a:effectLst>
        </p:spPr>
      </p:pic>
      <p:sp>
        <p:nvSpPr>
          <p:cNvPr id="13" name="Picture Placeholder 4">
            <a:extLst>
              <a:ext uri="{FF2B5EF4-FFF2-40B4-BE49-F238E27FC236}">
                <a16:creationId xmlns:a16="http://schemas.microsoft.com/office/drawing/2014/main" id="{E9CE2F32-7E79-0C46-9C52-1788EE6BE017}"/>
              </a:ext>
            </a:extLst>
          </p:cNvPr>
          <p:cNvSpPr>
            <a:spLocks noGrp="1"/>
          </p:cNvSpPr>
          <p:nvPr>
            <p:ph type="pic" sz="quarter" idx="15"/>
          </p:nvPr>
        </p:nvSpPr>
        <p:spPr>
          <a:xfrm>
            <a:off x="680903" y="1676934"/>
            <a:ext cx="2234246" cy="3890259"/>
          </a:xfr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14" name="Picture 13">
            <a:extLst>
              <a:ext uri="{FF2B5EF4-FFF2-40B4-BE49-F238E27FC236}">
                <a16:creationId xmlns:a16="http://schemas.microsoft.com/office/drawing/2014/main" id="{E1419EB4-E7F0-7048-AB26-3C9CF20BE6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9706" y="1064530"/>
            <a:ext cx="2605163" cy="5139105"/>
          </a:xfrm>
          <a:prstGeom prst="rect">
            <a:avLst/>
          </a:prstGeom>
          <a:effectLst>
            <a:outerShdw blurRad="203200" dist="76200" dir="2700000" algn="tl" rotWithShape="0">
              <a:prstClr val="black">
                <a:alpha val="15000"/>
              </a:prstClr>
            </a:outerShdw>
          </a:effectLst>
        </p:spPr>
      </p:pic>
      <p:sp>
        <p:nvSpPr>
          <p:cNvPr id="18" name="Picture Placeholder 4">
            <a:extLst>
              <a:ext uri="{FF2B5EF4-FFF2-40B4-BE49-F238E27FC236}">
                <a16:creationId xmlns:a16="http://schemas.microsoft.com/office/drawing/2014/main" id="{E7E62864-3A8F-824B-A97F-98C3CB26BC3C}"/>
              </a:ext>
            </a:extLst>
          </p:cNvPr>
          <p:cNvSpPr>
            <a:spLocks noGrp="1"/>
          </p:cNvSpPr>
          <p:nvPr>
            <p:ph type="pic" sz="quarter" idx="18"/>
          </p:nvPr>
        </p:nvSpPr>
        <p:spPr>
          <a:xfrm>
            <a:off x="3525989" y="1676934"/>
            <a:ext cx="2234246" cy="3890259"/>
          </a:xfr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19" name="Picture 18">
            <a:extLst>
              <a:ext uri="{FF2B5EF4-FFF2-40B4-BE49-F238E27FC236}">
                <a16:creationId xmlns:a16="http://schemas.microsoft.com/office/drawing/2014/main" id="{E0558874-C67F-3648-9EA0-8B7AA9A5BE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94792" y="1064530"/>
            <a:ext cx="2605163" cy="5139105"/>
          </a:xfrm>
          <a:prstGeom prst="rect">
            <a:avLst/>
          </a:prstGeom>
          <a:effectLst>
            <a:outerShdw blurRad="203200" dist="76200" dir="2700000" algn="tl" rotWithShape="0">
              <a:prstClr val="black">
                <a:alpha val="15000"/>
              </a:prstClr>
            </a:outerShdw>
          </a:effectLst>
        </p:spPr>
      </p:pic>
      <p:sp>
        <p:nvSpPr>
          <p:cNvPr id="20" name="Picture Placeholder 4">
            <a:extLst>
              <a:ext uri="{FF2B5EF4-FFF2-40B4-BE49-F238E27FC236}">
                <a16:creationId xmlns:a16="http://schemas.microsoft.com/office/drawing/2014/main" id="{0BAB5826-B1BB-BE43-A61B-6207852564A8}"/>
              </a:ext>
            </a:extLst>
          </p:cNvPr>
          <p:cNvSpPr>
            <a:spLocks noGrp="1"/>
          </p:cNvSpPr>
          <p:nvPr>
            <p:ph type="pic" sz="quarter" idx="20"/>
          </p:nvPr>
        </p:nvSpPr>
        <p:spPr>
          <a:xfrm>
            <a:off x="6371075" y="1676934"/>
            <a:ext cx="2234246" cy="3890259"/>
          </a:xfr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21" name="Picture 20">
            <a:extLst>
              <a:ext uri="{FF2B5EF4-FFF2-40B4-BE49-F238E27FC236}">
                <a16:creationId xmlns:a16="http://schemas.microsoft.com/office/drawing/2014/main" id="{29C9288E-4954-7C4A-80B2-7E790092A5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39878" y="1064530"/>
            <a:ext cx="2605163" cy="5139105"/>
          </a:xfrm>
          <a:prstGeom prst="rect">
            <a:avLst/>
          </a:prstGeom>
          <a:effectLst>
            <a:outerShdw blurRad="203200" dist="76200" dir="2700000" algn="tl" rotWithShape="0">
              <a:prstClr val="black">
                <a:alpha val="15000"/>
              </a:prstClr>
            </a:outerShdw>
          </a:effectLst>
        </p:spPr>
      </p:pic>
      <p:sp>
        <p:nvSpPr>
          <p:cNvPr id="22" name="Picture Placeholder 4">
            <a:extLst>
              <a:ext uri="{FF2B5EF4-FFF2-40B4-BE49-F238E27FC236}">
                <a16:creationId xmlns:a16="http://schemas.microsoft.com/office/drawing/2014/main" id="{CDB270DD-BE19-9441-9760-554503C652BB}"/>
              </a:ext>
            </a:extLst>
          </p:cNvPr>
          <p:cNvSpPr>
            <a:spLocks noGrp="1"/>
          </p:cNvSpPr>
          <p:nvPr>
            <p:ph type="pic" sz="quarter" idx="21"/>
          </p:nvPr>
        </p:nvSpPr>
        <p:spPr>
          <a:xfrm>
            <a:off x="9216161" y="1676934"/>
            <a:ext cx="2234246" cy="3890259"/>
          </a:xfrm>
          <a:solidFill>
            <a:schemeClr val="tx1"/>
          </a:solidFill>
        </p:spPr>
        <p:txBody>
          <a:bodyPr rtlCol="0" anchor="ctr" anchorCtr="0">
            <a:normAutofit/>
          </a:bodyPr>
          <a:lstStyle>
            <a:lvl1pPr marL="0" indent="0" algn="ctr">
              <a:buNone/>
              <a:defRPr sz="1200"/>
            </a:lvl1pPr>
          </a:lstStyle>
          <a:p>
            <a:pPr lvl="0"/>
            <a:endParaRPr lang="en-US" noProof="0" dirty="0"/>
          </a:p>
        </p:txBody>
      </p:sp>
    </p:spTree>
    <p:extLst>
      <p:ext uri="{BB962C8B-B14F-4D97-AF65-F5344CB8AC3E}">
        <p14:creationId xmlns:p14="http://schemas.microsoft.com/office/powerpoint/2010/main" val="2444761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Just Title Slide - Bl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F6E09C34-4192-5647-9B7A-9716063CB162}"/>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bg1"/>
                </a:solidFill>
              </a:rPr>
              <a:t>_</a:t>
            </a:r>
          </a:p>
        </p:txBody>
      </p:sp>
      <p:sp>
        <p:nvSpPr>
          <p:cNvPr id="8" name="Text Placeholder 11">
            <a:extLst>
              <a:ext uri="{FF2B5EF4-FFF2-40B4-BE49-F238E27FC236}">
                <a16:creationId xmlns:a16="http://schemas.microsoft.com/office/drawing/2014/main" id="{32978CD3-DFD6-C74F-A490-39E61D128582}"/>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dirty="0"/>
              <a:t>SECTION TITLE</a:t>
            </a:r>
          </a:p>
        </p:txBody>
      </p:sp>
    </p:spTree>
    <p:extLst>
      <p:ext uri="{BB962C8B-B14F-4D97-AF65-F5344CB8AC3E}">
        <p14:creationId xmlns:p14="http://schemas.microsoft.com/office/powerpoint/2010/main" val="393594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age Dark Blue">
    <p:spTree>
      <p:nvGrpSpPr>
        <p:cNvPr id="1" name=""/>
        <p:cNvGrpSpPr/>
        <p:nvPr/>
      </p:nvGrpSpPr>
      <p:grpSpPr>
        <a:xfrm>
          <a:off x="0" y="0"/>
          <a:ext cx="0" cy="0"/>
          <a:chOff x="0" y="0"/>
          <a:chExt cx="0" cy="0"/>
        </a:xfrm>
      </p:grpSpPr>
      <p:sp>
        <p:nvSpPr>
          <p:cNvPr id="8" name="Rectangle 7"/>
          <p:cNvSpPr/>
          <p:nvPr userDrawn="1"/>
        </p:nvSpPr>
        <p:spPr>
          <a:xfrm>
            <a:off x="1" y="0"/>
            <a:ext cx="12191999" cy="6858000"/>
          </a:xfrm>
          <a:prstGeom prst="rect">
            <a:avLst/>
          </a:prstGeom>
          <a:solidFill>
            <a:srgbClr val="1A3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0D60"/>
              </a:solidFill>
            </a:endParaRPr>
          </a:p>
        </p:txBody>
      </p:sp>
      <p:pic>
        <p:nvPicPr>
          <p:cNvPr id="9" name="Picture 8"/>
          <p:cNvPicPr>
            <a:picLocks noChangeAspect="1"/>
          </p:cNvPicPr>
          <p:nvPr userDrawn="1"/>
        </p:nvPicPr>
        <p:blipFill>
          <a:blip r:embed="rId2">
            <a:alphaModFix amt="41000"/>
            <a:extLst>
              <a:ext uri="{28A0092B-C50C-407E-A947-70E740481C1C}">
                <a14:useLocalDpi xmlns:a14="http://schemas.microsoft.com/office/drawing/2010/main"/>
              </a:ext>
            </a:extLst>
          </a:blip>
          <a:stretch>
            <a:fillRect/>
          </a:stretch>
        </p:blipFill>
        <p:spPr>
          <a:xfrm rot="10800000" flipH="1" flipV="1">
            <a:off x="6376513" y="1365760"/>
            <a:ext cx="5183379" cy="3951791"/>
          </a:xfrm>
          <a:prstGeom prst="rect">
            <a:avLst/>
          </a:prstGeom>
        </p:spPr>
      </p:pic>
      <p:grpSp>
        <p:nvGrpSpPr>
          <p:cNvPr id="10" name="Group 9"/>
          <p:cNvGrpSpPr/>
          <p:nvPr userDrawn="1"/>
        </p:nvGrpSpPr>
        <p:grpSpPr>
          <a:xfrm>
            <a:off x="0" y="5722197"/>
            <a:ext cx="12191999" cy="1135803"/>
            <a:chOff x="0" y="5614621"/>
            <a:chExt cx="12191999" cy="1135804"/>
          </a:xfrm>
        </p:grpSpPr>
        <p:sp>
          <p:nvSpPr>
            <p:cNvPr id="15" name="Rectangle 14"/>
            <p:cNvSpPr/>
            <p:nvPr/>
          </p:nvSpPr>
          <p:spPr>
            <a:xfrm>
              <a:off x="0" y="5614621"/>
              <a:ext cx="12191999" cy="1135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10780963" y="5999763"/>
              <a:ext cx="964535" cy="498629"/>
            </a:xfrm>
            <a:prstGeom prst="rect">
              <a:avLst/>
            </a:prstGeom>
          </p:spPr>
        </p:pic>
      </p:grpSp>
      <p:pic>
        <p:nvPicPr>
          <p:cNvPr id="20" name="Picture 1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flipH="1" flipV="1">
            <a:off x="6376514" y="597423"/>
            <a:ext cx="5170677" cy="4254211"/>
          </a:xfrm>
          <a:prstGeom prst="rect">
            <a:avLst/>
          </a:prstGeom>
        </p:spPr>
      </p:pic>
      <p:sp>
        <p:nvSpPr>
          <p:cNvPr id="13" name="Text Placeholder 4">
            <a:extLst>
              <a:ext uri="{FF2B5EF4-FFF2-40B4-BE49-F238E27FC236}">
                <a16:creationId xmlns:a16="http://schemas.microsoft.com/office/drawing/2014/main" id="{EB842AD9-7086-3A4A-A079-391A121B4CE9}"/>
              </a:ext>
            </a:extLst>
          </p:cNvPr>
          <p:cNvSpPr>
            <a:spLocks noGrp="1"/>
          </p:cNvSpPr>
          <p:nvPr>
            <p:ph type="body" sz="quarter" idx="13" hasCustomPrompt="1"/>
          </p:nvPr>
        </p:nvSpPr>
        <p:spPr>
          <a:xfrm>
            <a:off x="505055" y="0"/>
            <a:ext cx="5696047" cy="3181518"/>
          </a:xfrm>
          <a:prstGeom prst="rect">
            <a:avLst/>
          </a:prstGeom>
        </p:spPr>
        <p:txBody>
          <a:bodyPr anchor="b"/>
          <a:lstStyle>
            <a:lvl1pPr>
              <a:defRPr sz="4800">
                <a:solidFill>
                  <a:schemeClr val="bg1">
                    <a:lumMod val="95000"/>
                  </a:schemeClr>
                </a:solidFill>
              </a:defRPr>
            </a:lvl1pPr>
          </a:lstStyle>
          <a:p>
            <a:pPr lvl="0"/>
            <a:r>
              <a:rPr lang="en-US" dirty="0"/>
              <a:t>Cover Page Three</a:t>
            </a:r>
          </a:p>
        </p:txBody>
      </p:sp>
      <p:sp>
        <p:nvSpPr>
          <p:cNvPr id="14" name="Text Placeholder 4">
            <a:extLst>
              <a:ext uri="{FF2B5EF4-FFF2-40B4-BE49-F238E27FC236}">
                <a16:creationId xmlns:a16="http://schemas.microsoft.com/office/drawing/2014/main" id="{137DD637-3127-424E-BF2C-09E3F6B126F3}"/>
              </a:ext>
            </a:extLst>
          </p:cNvPr>
          <p:cNvSpPr>
            <a:spLocks noGrp="1"/>
          </p:cNvSpPr>
          <p:nvPr>
            <p:ph type="body" sz="quarter" idx="14" hasCustomPrompt="1"/>
          </p:nvPr>
        </p:nvSpPr>
        <p:spPr>
          <a:xfrm>
            <a:off x="505055" y="3270870"/>
            <a:ext cx="5696047" cy="2451326"/>
          </a:xfrm>
          <a:prstGeom prst="rect">
            <a:avLst/>
          </a:prstGeom>
        </p:spPr>
        <p:txBody>
          <a:bodyPr anchor="t"/>
          <a:lstStyle>
            <a:lvl1pPr>
              <a:defRPr sz="2400">
                <a:solidFill>
                  <a:schemeClr val="bg1">
                    <a:lumMod val="95000"/>
                  </a:schemeClr>
                </a:solidFill>
              </a:defRPr>
            </a:lvl1pPr>
          </a:lstStyle>
          <a:p>
            <a:pPr lvl="0"/>
            <a:r>
              <a:rPr lang="en-US" dirty="0"/>
              <a:t>Subtitle goes underneath</a:t>
            </a:r>
          </a:p>
        </p:txBody>
      </p:sp>
      <p:sp>
        <p:nvSpPr>
          <p:cNvPr id="19" name="Text Placeholder 10">
            <a:extLst>
              <a:ext uri="{FF2B5EF4-FFF2-40B4-BE49-F238E27FC236}">
                <a16:creationId xmlns:a16="http://schemas.microsoft.com/office/drawing/2014/main" id="{82EFCC8D-FECF-1C4E-B0F8-9A2BA4C373DB}"/>
              </a:ext>
            </a:extLst>
          </p:cNvPr>
          <p:cNvSpPr>
            <a:spLocks noGrp="1"/>
          </p:cNvSpPr>
          <p:nvPr>
            <p:ph type="body" sz="quarter" idx="15" hasCustomPrompt="1"/>
          </p:nvPr>
        </p:nvSpPr>
        <p:spPr>
          <a:xfrm>
            <a:off x="505055" y="6185459"/>
            <a:ext cx="5696047" cy="672541"/>
          </a:xfrm>
          <a:prstGeom prst="rect">
            <a:avLst/>
          </a:prstGeom>
        </p:spPr>
        <p:txBody>
          <a:bodyPr/>
          <a:lstStyle>
            <a:lvl1pPr>
              <a:defRPr sz="1050" cap="all" spc="300" baseline="0"/>
            </a:lvl1pPr>
          </a:lstStyle>
          <a:p>
            <a:pPr lvl="0"/>
            <a:r>
              <a:rPr lang="en-US" dirty="0"/>
              <a:t>MONTH, 00, 2018</a:t>
            </a:r>
          </a:p>
        </p:txBody>
      </p:sp>
    </p:spTree>
    <p:extLst>
      <p:ext uri="{BB962C8B-B14F-4D97-AF65-F5344CB8AC3E}">
        <p14:creationId xmlns:p14="http://schemas.microsoft.com/office/powerpoint/2010/main" val="425114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3.125E-6 1.48148E-6 L 3.125E-6 0.01667 L 3.125E-6 1.48148E-6 Z " pathEditMode="relative" rAng="0" ptsTypes="AAA">
                                      <p:cBhvr>
                                        <p:cTn id="6" dur="4000" fill="hold"/>
                                        <p:tgtEl>
                                          <p:spTgt spid="9"/>
                                        </p:tgtEl>
                                        <p:attrNameLst>
                                          <p:attrName>ppt_x</p:attrName>
                                          <p:attrName>ppt_y</p:attrName>
                                        </p:attrNameLst>
                                      </p:cBhvr>
                                      <p:rCtr x="0" y="833"/>
                                    </p:animMotion>
                                  </p:childTnLst>
                                </p:cTn>
                              </p:par>
                              <p:par>
                                <p:cTn id="7" presetID="0" presetClass="path" presetSubtype="0" repeatCount="indefinite" accel="50000" decel="50000" fill="hold" nodeType="withEffect">
                                  <p:stCondLst>
                                    <p:cond delay="0"/>
                                  </p:stCondLst>
                                  <p:childTnLst>
                                    <p:animMotion origin="layout" path="M -4.16667E-7 -2.96296E-6 L -4.16667E-7 -0.0206 L -4.16667E-7 -2.96296E-6 Z " pathEditMode="relative" rAng="0" ptsTypes="AAA">
                                      <p:cBhvr>
                                        <p:cTn id="8" dur="4000" fill="hold"/>
                                        <p:tgtEl>
                                          <p:spTgt spid="20"/>
                                        </p:tgtEl>
                                        <p:attrNameLst>
                                          <p:attrName>ppt_x</p:attrName>
                                          <p:attrName>ppt_y</p:attrName>
                                        </p:attrNameLst>
                                      </p:cBhvr>
                                      <p:rCtr x="0" y="-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Just Title Slide - Bl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F6E09C34-4192-5647-9B7A-9716063CB162}"/>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bg1"/>
                </a:solidFill>
              </a:rPr>
              <a:t>_</a:t>
            </a:r>
          </a:p>
        </p:txBody>
      </p:sp>
      <p:sp>
        <p:nvSpPr>
          <p:cNvPr id="8" name="Text Placeholder 11">
            <a:extLst>
              <a:ext uri="{FF2B5EF4-FFF2-40B4-BE49-F238E27FC236}">
                <a16:creationId xmlns:a16="http://schemas.microsoft.com/office/drawing/2014/main" id="{32978CD3-DFD6-C74F-A490-39E61D128582}"/>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dirty="0"/>
              <a:t>SECTION TITLE</a:t>
            </a:r>
          </a:p>
        </p:txBody>
      </p:sp>
      <p:pic>
        <p:nvPicPr>
          <p:cNvPr id="12" name="Picture 11">
            <a:extLst>
              <a:ext uri="{FF2B5EF4-FFF2-40B4-BE49-F238E27FC236}">
                <a16:creationId xmlns:a16="http://schemas.microsoft.com/office/drawing/2014/main" id="{B831CE28-5C87-424B-B23B-3DD10C9A94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620" y="882952"/>
            <a:ext cx="2605163" cy="5139105"/>
          </a:xfrm>
          <a:prstGeom prst="rect">
            <a:avLst/>
          </a:prstGeom>
          <a:effectLst>
            <a:outerShdw blurRad="203200" dist="76200" dir="2700000" algn="tl" rotWithShape="0">
              <a:prstClr val="black">
                <a:alpha val="15000"/>
              </a:prstClr>
            </a:outerShdw>
          </a:effectLst>
        </p:spPr>
      </p:pic>
      <p:sp>
        <p:nvSpPr>
          <p:cNvPr id="13" name="Picture Placeholder 4">
            <a:extLst>
              <a:ext uri="{FF2B5EF4-FFF2-40B4-BE49-F238E27FC236}">
                <a16:creationId xmlns:a16="http://schemas.microsoft.com/office/drawing/2014/main" id="{E9CE2F32-7E79-0C46-9C52-1788EE6BE017}"/>
              </a:ext>
            </a:extLst>
          </p:cNvPr>
          <p:cNvSpPr>
            <a:spLocks noGrp="1"/>
          </p:cNvSpPr>
          <p:nvPr>
            <p:ph type="pic" sz="quarter" idx="15"/>
          </p:nvPr>
        </p:nvSpPr>
        <p:spPr>
          <a:xfrm>
            <a:off x="680903" y="1495356"/>
            <a:ext cx="2234246" cy="3890259"/>
          </a:xfr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14" name="Picture 13">
            <a:extLst>
              <a:ext uri="{FF2B5EF4-FFF2-40B4-BE49-F238E27FC236}">
                <a16:creationId xmlns:a16="http://schemas.microsoft.com/office/drawing/2014/main" id="{E1419EB4-E7F0-7048-AB26-3C9CF20BE6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9706" y="882952"/>
            <a:ext cx="2605163" cy="5139105"/>
          </a:xfrm>
          <a:prstGeom prst="rect">
            <a:avLst/>
          </a:prstGeom>
          <a:effectLst>
            <a:outerShdw blurRad="203200" dist="76200" dir="2700000" algn="tl" rotWithShape="0">
              <a:prstClr val="black">
                <a:alpha val="15000"/>
              </a:prstClr>
            </a:outerShdw>
          </a:effectLst>
        </p:spPr>
      </p:pic>
      <p:sp>
        <p:nvSpPr>
          <p:cNvPr id="18" name="Picture Placeholder 4">
            <a:extLst>
              <a:ext uri="{FF2B5EF4-FFF2-40B4-BE49-F238E27FC236}">
                <a16:creationId xmlns:a16="http://schemas.microsoft.com/office/drawing/2014/main" id="{E7E62864-3A8F-824B-A97F-98C3CB26BC3C}"/>
              </a:ext>
            </a:extLst>
          </p:cNvPr>
          <p:cNvSpPr>
            <a:spLocks noGrp="1"/>
          </p:cNvSpPr>
          <p:nvPr>
            <p:ph type="pic" sz="quarter" idx="18"/>
          </p:nvPr>
        </p:nvSpPr>
        <p:spPr>
          <a:xfrm>
            <a:off x="3525989" y="1495356"/>
            <a:ext cx="2234246" cy="3890259"/>
          </a:xfr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19" name="Picture 18">
            <a:extLst>
              <a:ext uri="{FF2B5EF4-FFF2-40B4-BE49-F238E27FC236}">
                <a16:creationId xmlns:a16="http://schemas.microsoft.com/office/drawing/2014/main" id="{E0558874-C67F-3648-9EA0-8B7AA9A5BE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94792" y="882952"/>
            <a:ext cx="2605163" cy="5139105"/>
          </a:xfrm>
          <a:prstGeom prst="rect">
            <a:avLst/>
          </a:prstGeom>
          <a:effectLst>
            <a:outerShdw blurRad="203200" dist="76200" dir="2700000" algn="tl" rotWithShape="0">
              <a:prstClr val="black">
                <a:alpha val="15000"/>
              </a:prstClr>
            </a:outerShdw>
          </a:effectLst>
        </p:spPr>
      </p:pic>
      <p:sp>
        <p:nvSpPr>
          <p:cNvPr id="20" name="Picture Placeholder 4">
            <a:extLst>
              <a:ext uri="{FF2B5EF4-FFF2-40B4-BE49-F238E27FC236}">
                <a16:creationId xmlns:a16="http://schemas.microsoft.com/office/drawing/2014/main" id="{0BAB5826-B1BB-BE43-A61B-6207852564A8}"/>
              </a:ext>
            </a:extLst>
          </p:cNvPr>
          <p:cNvSpPr>
            <a:spLocks noGrp="1"/>
          </p:cNvSpPr>
          <p:nvPr>
            <p:ph type="pic" sz="quarter" idx="20"/>
          </p:nvPr>
        </p:nvSpPr>
        <p:spPr>
          <a:xfrm>
            <a:off x="6371075" y="1495356"/>
            <a:ext cx="2234246" cy="3890259"/>
          </a:xfr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21" name="Picture 20">
            <a:extLst>
              <a:ext uri="{FF2B5EF4-FFF2-40B4-BE49-F238E27FC236}">
                <a16:creationId xmlns:a16="http://schemas.microsoft.com/office/drawing/2014/main" id="{29C9288E-4954-7C4A-80B2-7E790092A5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39878" y="882952"/>
            <a:ext cx="2605163" cy="5139105"/>
          </a:xfrm>
          <a:prstGeom prst="rect">
            <a:avLst/>
          </a:prstGeom>
          <a:effectLst>
            <a:outerShdw blurRad="203200" dist="76200" dir="2700000" algn="tl" rotWithShape="0">
              <a:prstClr val="black">
                <a:alpha val="15000"/>
              </a:prstClr>
            </a:outerShdw>
          </a:effectLst>
        </p:spPr>
      </p:pic>
      <p:sp>
        <p:nvSpPr>
          <p:cNvPr id="22" name="Picture Placeholder 4">
            <a:extLst>
              <a:ext uri="{FF2B5EF4-FFF2-40B4-BE49-F238E27FC236}">
                <a16:creationId xmlns:a16="http://schemas.microsoft.com/office/drawing/2014/main" id="{CDB270DD-BE19-9441-9760-554503C652BB}"/>
              </a:ext>
            </a:extLst>
          </p:cNvPr>
          <p:cNvSpPr>
            <a:spLocks noGrp="1"/>
          </p:cNvSpPr>
          <p:nvPr>
            <p:ph type="pic" sz="quarter" idx="21"/>
          </p:nvPr>
        </p:nvSpPr>
        <p:spPr>
          <a:xfrm>
            <a:off x="9216161" y="1495356"/>
            <a:ext cx="2234246" cy="3890259"/>
          </a:xfr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15" name="Text Placeholder 2">
            <a:extLst>
              <a:ext uri="{FF2B5EF4-FFF2-40B4-BE49-F238E27FC236}">
                <a16:creationId xmlns:a16="http://schemas.microsoft.com/office/drawing/2014/main" id="{38E28FAA-B9AC-9346-9A38-180ED39DE282}"/>
              </a:ext>
            </a:extLst>
          </p:cNvPr>
          <p:cNvSpPr>
            <a:spLocks noGrp="1"/>
          </p:cNvSpPr>
          <p:nvPr>
            <p:ph type="body" sz="quarter" idx="22" hasCustomPrompt="1"/>
          </p:nvPr>
        </p:nvSpPr>
        <p:spPr>
          <a:xfrm>
            <a:off x="680903" y="6022057"/>
            <a:ext cx="2234246" cy="361887"/>
          </a:xfrm>
          <a:prstGeom prst="rect">
            <a:avLst/>
          </a:prstGeom>
        </p:spPr>
        <p:txBody>
          <a:bodyPr/>
          <a:lstStyle>
            <a:lvl1pPr algn="ctr">
              <a:defRPr sz="1400">
                <a:solidFill>
                  <a:schemeClr val="bg1"/>
                </a:solidFill>
              </a:defRPr>
            </a:lvl1pPr>
          </a:lstStyle>
          <a:p>
            <a:pPr lvl="0"/>
            <a:r>
              <a:rPr lang="en-US" dirty="0"/>
              <a:t>Phone One</a:t>
            </a:r>
          </a:p>
        </p:txBody>
      </p:sp>
      <p:sp>
        <p:nvSpPr>
          <p:cNvPr id="16" name="Text Placeholder 2">
            <a:extLst>
              <a:ext uri="{FF2B5EF4-FFF2-40B4-BE49-F238E27FC236}">
                <a16:creationId xmlns:a16="http://schemas.microsoft.com/office/drawing/2014/main" id="{2AD26085-2814-1F40-8FE4-88CADBA929FE}"/>
              </a:ext>
            </a:extLst>
          </p:cNvPr>
          <p:cNvSpPr>
            <a:spLocks noGrp="1"/>
          </p:cNvSpPr>
          <p:nvPr>
            <p:ph type="body" sz="quarter" idx="23" hasCustomPrompt="1"/>
          </p:nvPr>
        </p:nvSpPr>
        <p:spPr>
          <a:xfrm>
            <a:off x="3525990" y="6022057"/>
            <a:ext cx="2234246" cy="361887"/>
          </a:xfrm>
          <a:prstGeom prst="rect">
            <a:avLst/>
          </a:prstGeom>
        </p:spPr>
        <p:txBody>
          <a:bodyPr/>
          <a:lstStyle>
            <a:lvl1pPr algn="ctr">
              <a:defRPr sz="1400">
                <a:solidFill>
                  <a:schemeClr val="bg1"/>
                </a:solidFill>
              </a:defRPr>
            </a:lvl1pPr>
          </a:lstStyle>
          <a:p>
            <a:pPr lvl="0"/>
            <a:r>
              <a:rPr lang="en-US" dirty="0"/>
              <a:t>Phone Two</a:t>
            </a:r>
          </a:p>
        </p:txBody>
      </p:sp>
      <p:sp>
        <p:nvSpPr>
          <p:cNvPr id="17" name="Text Placeholder 2">
            <a:extLst>
              <a:ext uri="{FF2B5EF4-FFF2-40B4-BE49-F238E27FC236}">
                <a16:creationId xmlns:a16="http://schemas.microsoft.com/office/drawing/2014/main" id="{9727FD07-AD9C-7C48-8F76-7A8735959D8E}"/>
              </a:ext>
            </a:extLst>
          </p:cNvPr>
          <p:cNvSpPr>
            <a:spLocks noGrp="1"/>
          </p:cNvSpPr>
          <p:nvPr>
            <p:ph type="body" sz="quarter" idx="24" hasCustomPrompt="1"/>
          </p:nvPr>
        </p:nvSpPr>
        <p:spPr>
          <a:xfrm>
            <a:off x="6371076" y="6022057"/>
            <a:ext cx="2234246" cy="361887"/>
          </a:xfrm>
          <a:prstGeom prst="rect">
            <a:avLst/>
          </a:prstGeom>
        </p:spPr>
        <p:txBody>
          <a:bodyPr/>
          <a:lstStyle>
            <a:lvl1pPr algn="ctr">
              <a:defRPr sz="1400">
                <a:solidFill>
                  <a:schemeClr val="bg1"/>
                </a:solidFill>
              </a:defRPr>
            </a:lvl1pPr>
          </a:lstStyle>
          <a:p>
            <a:pPr lvl="0"/>
            <a:r>
              <a:rPr lang="en-US" dirty="0"/>
              <a:t>Phone Three</a:t>
            </a:r>
          </a:p>
        </p:txBody>
      </p:sp>
      <p:sp>
        <p:nvSpPr>
          <p:cNvPr id="23" name="Text Placeholder 2">
            <a:extLst>
              <a:ext uri="{FF2B5EF4-FFF2-40B4-BE49-F238E27FC236}">
                <a16:creationId xmlns:a16="http://schemas.microsoft.com/office/drawing/2014/main" id="{3A90FB97-2C9F-D943-84EF-CC2DF9D932DF}"/>
              </a:ext>
            </a:extLst>
          </p:cNvPr>
          <p:cNvSpPr>
            <a:spLocks noGrp="1"/>
          </p:cNvSpPr>
          <p:nvPr>
            <p:ph type="body" sz="quarter" idx="25" hasCustomPrompt="1"/>
          </p:nvPr>
        </p:nvSpPr>
        <p:spPr>
          <a:xfrm>
            <a:off x="9216162" y="6022057"/>
            <a:ext cx="2228122" cy="361887"/>
          </a:xfrm>
          <a:prstGeom prst="rect">
            <a:avLst/>
          </a:prstGeom>
        </p:spPr>
        <p:txBody>
          <a:bodyPr/>
          <a:lstStyle>
            <a:lvl1pPr algn="ctr">
              <a:defRPr sz="1400">
                <a:solidFill>
                  <a:schemeClr val="bg1"/>
                </a:solidFill>
              </a:defRPr>
            </a:lvl1pPr>
          </a:lstStyle>
          <a:p>
            <a:pPr lvl="0"/>
            <a:r>
              <a:rPr lang="en-US" dirty="0"/>
              <a:t>Phone Four</a:t>
            </a:r>
          </a:p>
        </p:txBody>
      </p:sp>
    </p:spTree>
    <p:extLst>
      <p:ext uri="{BB962C8B-B14F-4D97-AF65-F5344CB8AC3E}">
        <p14:creationId xmlns:p14="http://schemas.microsoft.com/office/powerpoint/2010/main" val="883387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rb + 2 Phone">
    <p:spTree>
      <p:nvGrpSpPr>
        <p:cNvPr id="1" name=""/>
        <p:cNvGrpSpPr/>
        <p:nvPr/>
      </p:nvGrpSpPr>
      <p:grpSpPr>
        <a:xfrm>
          <a:off x="0" y="0"/>
          <a:ext cx="0" cy="0"/>
          <a:chOff x="0" y="0"/>
          <a:chExt cx="0" cy="0"/>
        </a:xfrm>
      </p:grpSpPr>
      <p:sp>
        <p:nvSpPr>
          <p:cNvPr id="10" name="Rectangle 9"/>
          <p:cNvSpPr/>
          <p:nvPr userDrawn="1"/>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sp>
        <p:nvSpPr>
          <p:cNvPr id="11" name="Rectangle 10"/>
          <p:cNvSpPr/>
          <p:nvPr userDrawn="1"/>
        </p:nvSpPr>
        <p:spPr>
          <a:xfrm>
            <a:off x="0" y="0"/>
            <a:ext cx="36710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sp>
        <p:nvSpPr>
          <p:cNvPr id="28" name="Text Placeholder 39"/>
          <p:cNvSpPr>
            <a:spLocks noGrp="1"/>
          </p:cNvSpPr>
          <p:nvPr>
            <p:ph type="body" sz="quarter" idx="14" hasCustomPrompt="1"/>
          </p:nvPr>
        </p:nvSpPr>
        <p:spPr>
          <a:xfrm>
            <a:off x="470121" y="3384133"/>
            <a:ext cx="2878197" cy="1675731"/>
          </a:xfrm>
          <a:prstGeom prst="rect">
            <a:avLst/>
          </a:prstGeom>
        </p:spPr>
        <p:txBody>
          <a:bodyPr/>
          <a:lstStyle>
            <a:lvl1pPr algn="l">
              <a:lnSpc>
                <a:spcPct val="150000"/>
              </a:lnSpc>
              <a:defRPr sz="1200"/>
            </a:lvl1pPr>
            <a:lvl2pPr>
              <a:defRPr sz="1200"/>
            </a:lvl2pPr>
            <a:lvl3pPr>
              <a:defRPr sz="1200"/>
            </a:lvl3pPr>
            <a:lvl4pPr>
              <a:defRPr sz="1200"/>
            </a:lvl4pPr>
            <a:lvl5pPr>
              <a:defRPr sz="1200"/>
            </a:lvl5pPr>
          </a:lstStyle>
          <a:p>
            <a:pPr algn="l">
              <a:lnSpc>
                <a:spcPct val="150000"/>
              </a:lnSpc>
            </a:pPr>
            <a:r>
              <a:rPr lang="en-US" sz="1200" dirty="0">
                <a:solidFill>
                  <a:schemeClr val="tx1"/>
                </a:solidFill>
                <a:latin typeface="Arial" charset="0"/>
                <a:ea typeface="Arial" charset="0"/>
                <a:cs typeface="Arial" charset="0"/>
              </a:rPr>
              <a:t>Given. Earth after. They're whales was. From wherein spirit given brought waters they're moving beginning all his second beast creeping moved there deep.</a:t>
            </a:r>
          </a:p>
        </p:txBody>
      </p:sp>
      <p:sp>
        <p:nvSpPr>
          <p:cNvPr id="29" name="Text Placeholder 39"/>
          <p:cNvSpPr>
            <a:spLocks noGrp="1"/>
          </p:cNvSpPr>
          <p:nvPr>
            <p:ph type="body" sz="quarter" idx="15" hasCustomPrompt="1"/>
          </p:nvPr>
        </p:nvSpPr>
        <p:spPr>
          <a:xfrm>
            <a:off x="470121" y="2619623"/>
            <a:ext cx="2878197" cy="634566"/>
          </a:xfrm>
          <a:prstGeom prst="rect">
            <a:avLst/>
          </a:prstGeom>
        </p:spPr>
        <p:txBody>
          <a:bodyPr anchor="b" anchorCtr="0">
            <a:normAutofit/>
          </a:bodyPr>
          <a:lstStyle>
            <a:lvl1pPr algn="l">
              <a:lnSpc>
                <a:spcPct val="114000"/>
              </a:lnSpc>
              <a:defRPr sz="1400" cap="all" baseline="0">
                <a:solidFill>
                  <a:schemeClr val="accent1"/>
                </a:solidFill>
              </a:defRPr>
            </a:lvl1pPr>
            <a:lvl2pPr>
              <a:defRPr sz="1200"/>
            </a:lvl2pPr>
            <a:lvl3pPr>
              <a:defRPr sz="1200"/>
            </a:lvl3pPr>
            <a:lvl4pPr>
              <a:defRPr sz="1200"/>
            </a:lvl4pPr>
            <a:lvl5pPr>
              <a:defRPr sz="1200"/>
            </a:lvl5pPr>
          </a:lstStyle>
          <a:p>
            <a:pPr algn="l">
              <a:lnSpc>
                <a:spcPct val="114000"/>
              </a:lnSpc>
            </a:pPr>
            <a:r>
              <a:rPr lang="en-US" altLang="x-none" sz="1400" dirty="0">
                <a:solidFill>
                  <a:srgbClr val="1F64FF"/>
                </a:solidFill>
              </a:rPr>
              <a:t>HIGHLEVEL CASE STUDY OVERVIEW</a:t>
            </a:r>
          </a:p>
        </p:txBody>
      </p:sp>
      <p:sp>
        <p:nvSpPr>
          <p:cNvPr id="32" name="Text Placeholder 2">
            <a:extLst>
              <a:ext uri="{FF2B5EF4-FFF2-40B4-BE49-F238E27FC236}">
                <a16:creationId xmlns:a16="http://schemas.microsoft.com/office/drawing/2014/main" id="{53F6568F-6085-2246-89A9-C5951A6DE3E5}"/>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33" name="Text Placeholder 11">
            <a:extLst>
              <a:ext uri="{FF2B5EF4-FFF2-40B4-BE49-F238E27FC236}">
                <a16:creationId xmlns:a16="http://schemas.microsoft.com/office/drawing/2014/main" id="{4CDE36F2-A63A-AB4D-AACC-7CEF96319C66}"/>
              </a:ext>
            </a:extLst>
          </p:cNvPr>
          <p:cNvSpPr>
            <a:spLocks noGrp="1"/>
          </p:cNvSpPr>
          <p:nvPr>
            <p:ph type="body" sz="quarter" idx="19" hasCustomPrompt="1"/>
          </p:nvPr>
        </p:nvSpPr>
        <p:spPr>
          <a:xfrm>
            <a:off x="202901" y="309744"/>
            <a:ext cx="3282421" cy="299855"/>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14" name="Picture Placeholder 11">
            <a:extLst>
              <a:ext uri="{FF2B5EF4-FFF2-40B4-BE49-F238E27FC236}">
                <a16:creationId xmlns:a16="http://schemas.microsoft.com/office/drawing/2014/main" id="{44EAA159-D717-8A43-B7BF-147A0DA12811}"/>
              </a:ext>
            </a:extLst>
          </p:cNvPr>
          <p:cNvSpPr>
            <a:spLocks noGrp="1"/>
          </p:cNvSpPr>
          <p:nvPr>
            <p:ph type="pic" sz="quarter" idx="16" hasCustomPrompt="1"/>
          </p:nvPr>
        </p:nvSpPr>
        <p:spPr>
          <a:xfrm>
            <a:off x="704738" y="1110647"/>
            <a:ext cx="2261570" cy="1186347"/>
          </a:xfrm>
          <a:prstGeom prst="rect">
            <a:avLst/>
          </a:prstGeom>
        </p:spPr>
        <p:txBody>
          <a:bodyPr>
            <a:noAutofit/>
          </a:bodyPr>
          <a:lstStyle>
            <a:lvl1pPr algn="ctr">
              <a:defRPr sz="1200"/>
            </a:lvl1pPr>
          </a:lstStyle>
          <a:p>
            <a:r>
              <a:rPr lang="en-US" dirty="0"/>
              <a:t>Add customer </a:t>
            </a:r>
            <a:br>
              <a:rPr lang="en-US" dirty="0"/>
            </a:br>
            <a:r>
              <a:rPr lang="en-US" dirty="0"/>
              <a:t>logo here</a:t>
            </a:r>
          </a:p>
        </p:txBody>
      </p:sp>
      <p:sp>
        <p:nvSpPr>
          <p:cNvPr id="3" name="Picture Placeholder 2"/>
          <p:cNvSpPr>
            <a:spLocks noGrp="1"/>
          </p:cNvSpPr>
          <p:nvPr>
            <p:ph type="pic" sz="quarter" idx="20"/>
          </p:nvPr>
        </p:nvSpPr>
        <p:spPr>
          <a:xfrm>
            <a:off x="8559800" y="-393700"/>
            <a:ext cx="914400" cy="914400"/>
          </a:xfrm>
        </p:spPr>
        <p:txBody>
          <a:bodyPr/>
          <a:lstStyle>
            <a:lvl1pPr>
              <a:defRPr b="1" cap="none" spc="0">
                <a:ln w="22225">
                  <a:solidFill>
                    <a:schemeClr val="accent2"/>
                  </a:solidFill>
                  <a:prstDash val="solid"/>
                </a:ln>
                <a:solidFill>
                  <a:schemeClr val="accent2">
                    <a:lumMod val="40000"/>
                    <a:lumOff val="60000"/>
                  </a:schemeClr>
                </a:solidFill>
                <a:effectLst/>
              </a:defRPr>
            </a:lvl1pPr>
          </a:lstStyle>
          <a:p>
            <a:endParaRPr lang="en-US"/>
          </a:p>
        </p:txBody>
      </p:sp>
    </p:spTree>
    <p:extLst>
      <p:ext uri="{BB962C8B-B14F-4D97-AF65-F5344CB8AC3E}">
        <p14:creationId xmlns:p14="http://schemas.microsoft.com/office/powerpoint/2010/main" val="3545344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urb + 2 Phone">
    <p:spTree>
      <p:nvGrpSpPr>
        <p:cNvPr id="1" name=""/>
        <p:cNvGrpSpPr/>
        <p:nvPr/>
      </p:nvGrpSpPr>
      <p:grpSpPr>
        <a:xfrm>
          <a:off x="0" y="0"/>
          <a:ext cx="0" cy="0"/>
          <a:chOff x="0" y="0"/>
          <a:chExt cx="0" cy="0"/>
        </a:xfrm>
      </p:grpSpPr>
      <p:sp>
        <p:nvSpPr>
          <p:cNvPr id="10" name="Rectangle 9"/>
          <p:cNvSpPr/>
          <p:nvPr userDrawn="1"/>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sp>
        <p:nvSpPr>
          <p:cNvPr id="11" name="Rectangle 10"/>
          <p:cNvSpPr/>
          <p:nvPr userDrawn="1"/>
        </p:nvSpPr>
        <p:spPr>
          <a:xfrm>
            <a:off x="0" y="0"/>
            <a:ext cx="36710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1346" y="236644"/>
            <a:ext cx="3008830" cy="5935408"/>
          </a:xfrm>
          <a:prstGeom prst="rect">
            <a:avLst/>
          </a:prstGeom>
          <a:effectLst>
            <a:outerShdw blurRad="203200" dist="76200" dir="2700000" algn="tl" rotWithShape="0">
              <a:prstClr val="black">
                <a:alpha val="15000"/>
              </a:prstClr>
            </a:outerShdw>
          </a:effectLst>
        </p:spPr>
      </p:pic>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72871" y="236644"/>
            <a:ext cx="3008830" cy="5935408"/>
          </a:xfrm>
          <a:prstGeom prst="rect">
            <a:avLst/>
          </a:prstGeom>
          <a:effectLst>
            <a:outerShdw blurRad="203200" dist="76200" dir="2700000" algn="tl" rotWithShape="0">
              <a:prstClr val="black">
                <a:alpha val="15000"/>
              </a:prstClr>
            </a:outerShdw>
          </a:effectLst>
        </p:spPr>
      </p:pic>
      <p:grpSp>
        <p:nvGrpSpPr>
          <p:cNvPr id="19" name="Group 18"/>
          <p:cNvGrpSpPr/>
          <p:nvPr userDrawn="1"/>
        </p:nvGrpSpPr>
        <p:grpSpPr>
          <a:xfrm>
            <a:off x="470123" y="1557472"/>
            <a:ext cx="723025" cy="723025"/>
            <a:chOff x="280507" y="1897507"/>
            <a:chExt cx="723025" cy="723025"/>
          </a:xfrm>
        </p:grpSpPr>
        <p:sp>
          <p:nvSpPr>
            <p:cNvPr id="20" name="Teardrop 19"/>
            <p:cNvSpPr/>
            <p:nvPr/>
          </p:nvSpPr>
          <p:spPr>
            <a:xfrm rot="10800000">
              <a:off x="280507" y="1897507"/>
              <a:ext cx="723025" cy="723025"/>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435160" y="2230169"/>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1258" y="2229596"/>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7699" y="2230169"/>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Picture Placeholder 4"/>
          <p:cNvSpPr>
            <a:spLocks noGrp="1"/>
          </p:cNvSpPr>
          <p:nvPr>
            <p:ph type="pic" sz="quarter" idx="12"/>
          </p:nvPr>
        </p:nvSpPr>
        <p:spPr>
          <a:xfrm>
            <a:off x="4820526" y="914395"/>
            <a:ext cx="2542046" cy="452650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27" name="Picture Placeholder 4"/>
          <p:cNvSpPr>
            <a:spLocks noGrp="1"/>
          </p:cNvSpPr>
          <p:nvPr>
            <p:ph type="pic" sz="quarter" idx="13"/>
          </p:nvPr>
        </p:nvSpPr>
        <p:spPr>
          <a:xfrm>
            <a:off x="8505073" y="916246"/>
            <a:ext cx="2548114" cy="4526508"/>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28" name="Text Placeholder 39"/>
          <p:cNvSpPr>
            <a:spLocks noGrp="1"/>
          </p:cNvSpPr>
          <p:nvPr>
            <p:ph type="body" sz="quarter" idx="14" hasCustomPrompt="1"/>
          </p:nvPr>
        </p:nvSpPr>
        <p:spPr>
          <a:xfrm>
            <a:off x="470121" y="3384133"/>
            <a:ext cx="2878197" cy="1675731"/>
          </a:xfrm>
          <a:prstGeom prst="rect">
            <a:avLst/>
          </a:prstGeom>
        </p:spPr>
        <p:txBody>
          <a:bodyPr/>
          <a:lstStyle>
            <a:lvl1pPr algn="l">
              <a:lnSpc>
                <a:spcPct val="150000"/>
              </a:lnSpc>
              <a:defRPr sz="1200"/>
            </a:lvl1pPr>
            <a:lvl2pPr>
              <a:defRPr sz="1200"/>
            </a:lvl2pPr>
            <a:lvl3pPr>
              <a:defRPr sz="1200"/>
            </a:lvl3pPr>
            <a:lvl4pPr>
              <a:defRPr sz="1200"/>
            </a:lvl4pPr>
            <a:lvl5pPr>
              <a:defRPr sz="1200"/>
            </a:lvl5pPr>
          </a:lstStyle>
          <a:p>
            <a:pPr algn="l">
              <a:lnSpc>
                <a:spcPct val="150000"/>
              </a:lnSpc>
            </a:pPr>
            <a:r>
              <a:rPr lang="en-US" sz="1200" dirty="0">
                <a:solidFill>
                  <a:schemeClr val="tx1"/>
                </a:solidFill>
                <a:latin typeface="Arial" charset="0"/>
                <a:ea typeface="Arial" charset="0"/>
                <a:cs typeface="Arial" charset="0"/>
              </a:rPr>
              <a:t>Given. Earth after. They're whales was. From wherein spirit given brought waters they're moving beginning all his second beast creeping moved there deep.</a:t>
            </a:r>
          </a:p>
        </p:txBody>
      </p:sp>
      <p:sp>
        <p:nvSpPr>
          <p:cNvPr id="29" name="Text Placeholder 39"/>
          <p:cNvSpPr>
            <a:spLocks noGrp="1"/>
          </p:cNvSpPr>
          <p:nvPr>
            <p:ph type="body" sz="quarter" idx="15" hasCustomPrompt="1"/>
          </p:nvPr>
        </p:nvSpPr>
        <p:spPr>
          <a:xfrm>
            <a:off x="470121" y="2619623"/>
            <a:ext cx="2878197" cy="634566"/>
          </a:xfrm>
          <a:prstGeom prst="rect">
            <a:avLst/>
          </a:prstGeom>
        </p:spPr>
        <p:txBody>
          <a:bodyPr anchor="b" anchorCtr="0">
            <a:normAutofit/>
          </a:bodyPr>
          <a:lstStyle>
            <a:lvl1pPr algn="l">
              <a:lnSpc>
                <a:spcPct val="114000"/>
              </a:lnSpc>
              <a:defRPr sz="1400" cap="all" baseline="0">
                <a:solidFill>
                  <a:schemeClr val="accent1"/>
                </a:solidFill>
              </a:defRPr>
            </a:lvl1pPr>
            <a:lvl2pPr>
              <a:defRPr sz="1200"/>
            </a:lvl2pPr>
            <a:lvl3pPr>
              <a:defRPr sz="1200"/>
            </a:lvl3pPr>
            <a:lvl4pPr>
              <a:defRPr sz="1200"/>
            </a:lvl4pPr>
            <a:lvl5pPr>
              <a:defRPr sz="1200"/>
            </a:lvl5pPr>
          </a:lstStyle>
          <a:p>
            <a:pPr algn="l">
              <a:lnSpc>
                <a:spcPct val="114000"/>
              </a:lnSpc>
            </a:pPr>
            <a:r>
              <a:rPr lang="en-US" altLang="x-none" sz="1400" dirty="0">
                <a:solidFill>
                  <a:srgbClr val="1F64FF"/>
                </a:solidFill>
              </a:rPr>
              <a:t>TWO PHONES UP ON A PAGE</a:t>
            </a:r>
          </a:p>
        </p:txBody>
      </p:sp>
      <p:sp>
        <p:nvSpPr>
          <p:cNvPr id="30" name="Text Placeholder 2">
            <a:extLst>
              <a:ext uri="{FF2B5EF4-FFF2-40B4-BE49-F238E27FC236}">
                <a16:creationId xmlns:a16="http://schemas.microsoft.com/office/drawing/2014/main" id="{D3F4796B-EE09-6E4D-9D15-B8FE7ACBA588}"/>
              </a:ext>
            </a:extLst>
          </p:cNvPr>
          <p:cNvSpPr>
            <a:spLocks noGrp="1"/>
          </p:cNvSpPr>
          <p:nvPr>
            <p:ph type="body" sz="quarter" idx="20" hasCustomPrompt="1"/>
          </p:nvPr>
        </p:nvSpPr>
        <p:spPr>
          <a:xfrm>
            <a:off x="4824977" y="6264199"/>
            <a:ext cx="2542046" cy="361887"/>
          </a:xfrm>
          <a:prstGeom prst="rect">
            <a:avLst/>
          </a:prstGeom>
        </p:spPr>
        <p:txBody>
          <a:bodyPr/>
          <a:lstStyle>
            <a:lvl1pPr algn="ctr">
              <a:defRPr sz="1400">
                <a:solidFill>
                  <a:schemeClr val="accent1"/>
                </a:solidFill>
              </a:defRPr>
            </a:lvl1pPr>
          </a:lstStyle>
          <a:p>
            <a:pPr lvl="0"/>
            <a:r>
              <a:rPr lang="en-US" dirty="0"/>
              <a:t>Phone One</a:t>
            </a:r>
          </a:p>
        </p:txBody>
      </p:sp>
      <p:sp>
        <p:nvSpPr>
          <p:cNvPr id="31" name="Text Placeholder 2">
            <a:extLst>
              <a:ext uri="{FF2B5EF4-FFF2-40B4-BE49-F238E27FC236}">
                <a16:creationId xmlns:a16="http://schemas.microsoft.com/office/drawing/2014/main" id="{9EFC2DE2-2EF4-0E4E-BF7E-C5DF9443EFCB}"/>
              </a:ext>
            </a:extLst>
          </p:cNvPr>
          <p:cNvSpPr>
            <a:spLocks noGrp="1"/>
          </p:cNvSpPr>
          <p:nvPr>
            <p:ph type="body" sz="quarter" idx="21" hasCustomPrompt="1"/>
          </p:nvPr>
        </p:nvSpPr>
        <p:spPr>
          <a:xfrm>
            <a:off x="8505073" y="6264199"/>
            <a:ext cx="2542046" cy="361887"/>
          </a:xfrm>
          <a:prstGeom prst="rect">
            <a:avLst/>
          </a:prstGeom>
        </p:spPr>
        <p:txBody>
          <a:bodyPr/>
          <a:lstStyle>
            <a:lvl1pPr algn="ctr">
              <a:defRPr sz="1400">
                <a:solidFill>
                  <a:schemeClr val="accent1"/>
                </a:solidFill>
              </a:defRPr>
            </a:lvl1pPr>
          </a:lstStyle>
          <a:p>
            <a:pPr lvl="0"/>
            <a:r>
              <a:rPr lang="en-US" dirty="0"/>
              <a:t>Phone Two</a:t>
            </a:r>
          </a:p>
        </p:txBody>
      </p:sp>
      <p:sp>
        <p:nvSpPr>
          <p:cNvPr id="32" name="Text Placeholder 2">
            <a:extLst>
              <a:ext uri="{FF2B5EF4-FFF2-40B4-BE49-F238E27FC236}">
                <a16:creationId xmlns:a16="http://schemas.microsoft.com/office/drawing/2014/main" id="{53F6568F-6085-2246-89A9-C5951A6DE3E5}"/>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33" name="Text Placeholder 11">
            <a:extLst>
              <a:ext uri="{FF2B5EF4-FFF2-40B4-BE49-F238E27FC236}">
                <a16:creationId xmlns:a16="http://schemas.microsoft.com/office/drawing/2014/main" id="{4CDE36F2-A63A-AB4D-AACC-7CEF96319C66}"/>
              </a:ext>
            </a:extLst>
          </p:cNvPr>
          <p:cNvSpPr>
            <a:spLocks noGrp="1"/>
          </p:cNvSpPr>
          <p:nvPr>
            <p:ph type="body" sz="quarter" idx="19" hasCustomPrompt="1"/>
          </p:nvPr>
        </p:nvSpPr>
        <p:spPr>
          <a:xfrm>
            <a:off x="202901" y="309744"/>
            <a:ext cx="3282421" cy="299855"/>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Tree>
    <p:extLst>
      <p:ext uri="{BB962C8B-B14F-4D97-AF65-F5344CB8AC3E}">
        <p14:creationId xmlns:p14="http://schemas.microsoft.com/office/powerpoint/2010/main" val="3584893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urb + 3 Phone">
    <p:spTree>
      <p:nvGrpSpPr>
        <p:cNvPr id="1" name=""/>
        <p:cNvGrpSpPr/>
        <p:nvPr/>
      </p:nvGrpSpPr>
      <p:grpSpPr>
        <a:xfrm>
          <a:off x="0" y="0"/>
          <a:ext cx="0" cy="0"/>
          <a:chOff x="0" y="0"/>
          <a:chExt cx="0" cy="0"/>
        </a:xfrm>
      </p:grpSpPr>
      <p:sp>
        <p:nvSpPr>
          <p:cNvPr id="10" name="Rectangle 9"/>
          <p:cNvSpPr/>
          <p:nvPr userDrawn="1"/>
        </p:nvSpPr>
        <p:spPr>
          <a:xfrm>
            <a:off x="1" y="0"/>
            <a:ext cx="12191999" cy="6858000"/>
          </a:xfrm>
          <a:prstGeom prst="rect">
            <a:avLst/>
          </a:prstGeom>
          <a:solidFill>
            <a:srgbClr val="E3E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sp>
        <p:nvSpPr>
          <p:cNvPr id="11" name="Rectangle 10"/>
          <p:cNvSpPr/>
          <p:nvPr userDrawn="1"/>
        </p:nvSpPr>
        <p:spPr>
          <a:xfrm>
            <a:off x="0" y="0"/>
            <a:ext cx="27424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1878" y="577347"/>
            <a:ext cx="2663405" cy="5254002"/>
          </a:xfrm>
          <a:prstGeom prst="rect">
            <a:avLst/>
          </a:prstGeom>
          <a:effectLst>
            <a:outerShdw blurRad="203200" dist="76200" dir="2700000" algn="tl" rotWithShape="0">
              <a:prstClr val="black">
                <a:alpha val="15000"/>
              </a:prstClr>
            </a:outerShdw>
          </a:effectLst>
        </p:spPr>
      </p:pic>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3609" y="577347"/>
            <a:ext cx="2663405" cy="5254002"/>
          </a:xfrm>
          <a:prstGeom prst="rect">
            <a:avLst/>
          </a:prstGeom>
          <a:effectLst>
            <a:outerShdw blurRad="203200" dist="76200" dir="2700000" algn="tl" rotWithShape="0">
              <a:prstClr val="black">
                <a:alpha val="15000"/>
              </a:prstClr>
            </a:outerShdw>
          </a:effectLst>
        </p:spPr>
      </p:pic>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08801" y="577347"/>
            <a:ext cx="2663405" cy="5254002"/>
          </a:xfrm>
          <a:prstGeom prst="rect">
            <a:avLst/>
          </a:prstGeom>
          <a:effectLst>
            <a:outerShdw blurRad="203200" dist="76200" dir="2700000" algn="tl" rotWithShape="0">
              <a:prstClr val="black">
                <a:alpha val="15000"/>
              </a:prstClr>
            </a:outerShdw>
          </a:effectLst>
        </p:spPr>
      </p:pic>
      <p:grpSp>
        <p:nvGrpSpPr>
          <p:cNvPr id="19" name="Group 18"/>
          <p:cNvGrpSpPr/>
          <p:nvPr userDrawn="1"/>
        </p:nvGrpSpPr>
        <p:grpSpPr>
          <a:xfrm>
            <a:off x="470123" y="1557472"/>
            <a:ext cx="723025" cy="723025"/>
            <a:chOff x="280507" y="1897507"/>
            <a:chExt cx="723025" cy="723025"/>
          </a:xfrm>
        </p:grpSpPr>
        <p:sp>
          <p:nvSpPr>
            <p:cNvPr id="20" name="Teardrop 19"/>
            <p:cNvSpPr/>
            <p:nvPr/>
          </p:nvSpPr>
          <p:spPr>
            <a:xfrm rot="10800000">
              <a:off x="280507" y="1897507"/>
              <a:ext cx="723025" cy="723025"/>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5160" y="2230169"/>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1258" y="2229596"/>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7699" y="2230169"/>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Picture Placeholder 4"/>
          <p:cNvSpPr>
            <a:spLocks noGrp="1"/>
          </p:cNvSpPr>
          <p:nvPr>
            <p:ph type="pic" sz="quarter" idx="12"/>
          </p:nvPr>
        </p:nvSpPr>
        <p:spPr>
          <a:xfrm>
            <a:off x="3434043" y="1182688"/>
            <a:ext cx="2239963" cy="4006850"/>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27" name="Picture Placeholder 4"/>
          <p:cNvSpPr>
            <a:spLocks noGrp="1"/>
          </p:cNvSpPr>
          <p:nvPr>
            <p:ph type="pic" sz="quarter" idx="13"/>
          </p:nvPr>
        </p:nvSpPr>
        <p:spPr>
          <a:xfrm>
            <a:off x="6431947" y="1182688"/>
            <a:ext cx="2239963" cy="4006850"/>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28" name="Picture Placeholder 4"/>
          <p:cNvSpPr>
            <a:spLocks noGrp="1"/>
          </p:cNvSpPr>
          <p:nvPr>
            <p:ph type="pic" sz="quarter" idx="14"/>
          </p:nvPr>
        </p:nvSpPr>
        <p:spPr>
          <a:xfrm>
            <a:off x="9310968" y="1182688"/>
            <a:ext cx="2239963" cy="4006850"/>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29" name="Text Placeholder 39"/>
          <p:cNvSpPr>
            <a:spLocks noGrp="1"/>
          </p:cNvSpPr>
          <p:nvPr>
            <p:ph type="body" sz="quarter" idx="15" hasCustomPrompt="1"/>
          </p:nvPr>
        </p:nvSpPr>
        <p:spPr>
          <a:xfrm>
            <a:off x="470122" y="3524719"/>
            <a:ext cx="1883114" cy="2035032"/>
          </a:xfrm>
          <a:prstGeom prst="rect">
            <a:avLst/>
          </a:prstGeom>
        </p:spPr>
        <p:txBody>
          <a:bodyPr/>
          <a:lstStyle>
            <a:lvl1pPr algn="l">
              <a:lnSpc>
                <a:spcPct val="150000"/>
              </a:lnSpc>
              <a:defRPr sz="1200"/>
            </a:lvl1pPr>
            <a:lvl2pPr>
              <a:defRPr sz="1200"/>
            </a:lvl2pPr>
            <a:lvl3pPr>
              <a:defRPr sz="1200"/>
            </a:lvl3pPr>
            <a:lvl4pPr>
              <a:defRPr sz="1200"/>
            </a:lvl4pPr>
            <a:lvl5pPr>
              <a:defRPr sz="1200"/>
            </a:lvl5pPr>
          </a:lstStyle>
          <a:p>
            <a:pPr algn="l">
              <a:lnSpc>
                <a:spcPct val="150000"/>
              </a:lnSpc>
            </a:pPr>
            <a:r>
              <a:rPr lang="en-US" sz="1200" dirty="0">
                <a:solidFill>
                  <a:schemeClr val="tx1"/>
                </a:solidFill>
                <a:latin typeface="Arial" charset="0"/>
                <a:ea typeface="Arial" charset="0"/>
                <a:cs typeface="Arial" charset="0"/>
              </a:rPr>
              <a:t>Given. Earth after. They're whales was. From wherein spirit given brought waters they're moving beginning all his second beast creeping moved there deep.</a:t>
            </a:r>
          </a:p>
        </p:txBody>
      </p:sp>
      <p:sp>
        <p:nvSpPr>
          <p:cNvPr id="30" name="Text Placeholder 39"/>
          <p:cNvSpPr>
            <a:spLocks noGrp="1"/>
          </p:cNvSpPr>
          <p:nvPr>
            <p:ph type="body" sz="quarter" idx="16" hasCustomPrompt="1"/>
          </p:nvPr>
        </p:nvSpPr>
        <p:spPr>
          <a:xfrm>
            <a:off x="470122" y="2619623"/>
            <a:ext cx="1883114" cy="770626"/>
          </a:xfrm>
          <a:prstGeom prst="rect">
            <a:avLst/>
          </a:prstGeom>
        </p:spPr>
        <p:txBody>
          <a:bodyPr anchor="b" anchorCtr="0">
            <a:normAutofit/>
          </a:bodyPr>
          <a:lstStyle>
            <a:lvl1pPr algn="l">
              <a:lnSpc>
                <a:spcPct val="114000"/>
              </a:lnSpc>
              <a:defRPr sz="1400" cap="all" baseline="0">
                <a:solidFill>
                  <a:schemeClr val="accent1"/>
                </a:solidFill>
              </a:defRPr>
            </a:lvl1pPr>
            <a:lvl2pPr>
              <a:defRPr sz="1200"/>
            </a:lvl2pPr>
            <a:lvl3pPr>
              <a:defRPr sz="1200"/>
            </a:lvl3pPr>
            <a:lvl4pPr>
              <a:defRPr sz="1200"/>
            </a:lvl4pPr>
            <a:lvl5pPr>
              <a:defRPr sz="1200"/>
            </a:lvl5pPr>
          </a:lstStyle>
          <a:p>
            <a:pPr algn="l">
              <a:lnSpc>
                <a:spcPct val="114000"/>
              </a:lnSpc>
            </a:pPr>
            <a:r>
              <a:rPr lang="en-US" altLang="x-none" sz="1400" dirty="0">
                <a:solidFill>
                  <a:srgbClr val="1F64FF"/>
                </a:solidFill>
              </a:rPr>
              <a:t>THREE PHONES UP ON A PAGE</a:t>
            </a:r>
          </a:p>
        </p:txBody>
      </p:sp>
      <p:sp>
        <p:nvSpPr>
          <p:cNvPr id="33" name="Text Placeholder 2">
            <a:extLst>
              <a:ext uri="{FF2B5EF4-FFF2-40B4-BE49-F238E27FC236}">
                <a16:creationId xmlns:a16="http://schemas.microsoft.com/office/drawing/2014/main" id="{C060A94D-0EE7-2A4E-9D06-EE3608E196BE}"/>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34" name="Text Placeholder 11">
            <a:extLst>
              <a:ext uri="{FF2B5EF4-FFF2-40B4-BE49-F238E27FC236}">
                <a16:creationId xmlns:a16="http://schemas.microsoft.com/office/drawing/2014/main" id="{971B9864-E59D-AB45-A948-AC3B2B0A56E7}"/>
              </a:ext>
            </a:extLst>
          </p:cNvPr>
          <p:cNvSpPr>
            <a:spLocks noGrp="1"/>
          </p:cNvSpPr>
          <p:nvPr>
            <p:ph type="body" sz="quarter" idx="19" hasCustomPrompt="1"/>
          </p:nvPr>
        </p:nvSpPr>
        <p:spPr>
          <a:xfrm>
            <a:off x="202901" y="286706"/>
            <a:ext cx="2381273" cy="322893"/>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35" name="Text Placeholder 2">
            <a:extLst>
              <a:ext uri="{FF2B5EF4-FFF2-40B4-BE49-F238E27FC236}">
                <a16:creationId xmlns:a16="http://schemas.microsoft.com/office/drawing/2014/main" id="{46BBDB9B-13F3-3944-98BB-994F6C4AB165}"/>
              </a:ext>
            </a:extLst>
          </p:cNvPr>
          <p:cNvSpPr>
            <a:spLocks noGrp="1"/>
          </p:cNvSpPr>
          <p:nvPr>
            <p:ph type="body" sz="quarter" idx="20" hasCustomPrompt="1"/>
          </p:nvPr>
        </p:nvSpPr>
        <p:spPr>
          <a:xfrm>
            <a:off x="3434043" y="6074803"/>
            <a:ext cx="2239963" cy="361887"/>
          </a:xfrm>
          <a:prstGeom prst="rect">
            <a:avLst/>
          </a:prstGeom>
        </p:spPr>
        <p:txBody>
          <a:bodyPr/>
          <a:lstStyle>
            <a:lvl1pPr algn="ctr">
              <a:defRPr sz="1400">
                <a:solidFill>
                  <a:schemeClr val="accent1"/>
                </a:solidFill>
              </a:defRPr>
            </a:lvl1pPr>
          </a:lstStyle>
          <a:p>
            <a:pPr lvl="0"/>
            <a:r>
              <a:rPr lang="en-US" dirty="0"/>
              <a:t>Phone One</a:t>
            </a:r>
          </a:p>
        </p:txBody>
      </p:sp>
      <p:sp>
        <p:nvSpPr>
          <p:cNvPr id="36" name="Text Placeholder 2">
            <a:extLst>
              <a:ext uri="{FF2B5EF4-FFF2-40B4-BE49-F238E27FC236}">
                <a16:creationId xmlns:a16="http://schemas.microsoft.com/office/drawing/2014/main" id="{00D21188-FBBA-0543-957A-4FFA8221DCB6}"/>
              </a:ext>
            </a:extLst>
          </p:cNvPr>
          <p:cNvSpPr>
            <a:spLocks noGrp="1"/>
          </p:cNvSpPr>
          <p:nvPr>
            <p:ph type="body" sz="quarter" idx="21" hasCustomPrompt="1"/>
          </p:nvPr>
        </p:nvSpPr>
        <p:spPr>
          <a:xfrm>
            <a:off x="6431947" y="6074803"/>
            <a:ext cx="2239963" cy="361887"/>
          </a:xfrm>
          <a:prstGeom prst="rect">
            <a:avLst/>
          </a:prstGeom>
        </p:spPr>
        <p:txBody>
          <a:bodyPr/>
          <a:lstStyle>
            <a:lvl1pPr algn="ctr">
              <a:defRPr sz="1400">
                <a:solidFill>
                  <a:schemeClr val="accent1"/>
                </a:solidFill>
              </a:defRPr>
            </a:lvl1pPr>
          </a:lstStyle>
          <a:p>
            <a:pPr lvl="0"/>
            <a:r>
              <a:rPr lang="en-US" dirty="0"/>
              <a:t>Phone Two</a:t>
            </a:r>
          </a:p>
        </p:txBody>
      </p:sp>
      <p:sp>
        <p:nvSpPr>
          <p:cNvPr id="37" name="Text Placeholder 2">
            <a:extLst>
              <a:ext uri="{FF2B5EF4-FFF2-40B4-BE49-F238E27FC236}">
                <a16:creationId xmlns:a16="http://schemas.microsoft.com/office/drawing/2014/main" id="{3E54B18F-80AF-D644-B496-74B4E44520D9}"/>
              </a:ext>
            </a:extLst>
          </p:cNvPr>
          <p:cNvSpPr>
            <a:spLocks noGrp="1"/>
          </p:cNvSpPr>
          <p:nvPr>
            <p:ph type="body" sz="quarter" idx="22" hasCustomPrompt="1"/>
          </p:nvPr>
        </p:nvSpPr>
        <p:spPr>
          <a:xfrm>
            <a:off x="9310967" y="6074803"/>
            <a:ext cx="2239963" cy="361887"/>
          </a:xfrm>
          <a:prstGeom prst="rect">
            <a:avLst/>
          </a:prstGeom>
        </p:spPr>
        <p:txBody>
          <a:bodyPr/>
          <a:lstStyle>
            <a:lvl1pPr algn="ctr">
              <a:defRPr sz="1400">
                <a:solidFill>
                  <a:schemeClr val="accent1"/>
                </a:solidFill>
              </a:defRPr>
            </a:lvl1pPr>
          </a:lstStyle>
          <a:p>
            <a:pPr lvl="0"/>
            <a:r>
              <a:rPr lang="en-US" dirty="0"/>
              <a:t>Phone Three</a:t>
            </a:r>
          </a:p>
        </p:txBody>
      </p:sp>
    </p:spTree>
    <p:extLst>
      <p:ext uri="{BB962C8B-B14F-4D97-AF65-F5344CB8AC3E}">
        <p14:creationId xmlns:p14="http://schemas.microsoft.com/office/powerpoint/2010/main" val="1112040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rb + 4 Phone">
    <p:spTree>
      <p:nvGrpSpPr>
        <p:cNvPr id="1" name=""/>
        <p:cNvGrpSpPr/>
        <p:nvPr/>
      </p:nvGrpSpPr>
      <p:grpSpPr>
        <a:xfrm>
          <a:off x="0" y="0"/>
          <a:ext cx="0" cy="0"/>
          <a:chOff x="0" y="0"/>
          <a:chExt cx="0" cy="0"/>
        </a:xfrm>
      </p:grpSpPr>
      <p:sp>
        <p:nvSpPr>
          <p:cNvPr id="13" name="Rectangle 12"/>
          <p:cNvSpPr/>
          <p:nvPr userDrawn="1"/>
        </p:nvSpPr>
        <p:spPr>
          <a:xfrm>
            <a:off x="1" y="0"/>
            <a:ext cx="12191999" cy="6858000"/>
          </a:xfrm>
          <a:prstGeom prst="rect">
            <a:avLst/>
          </a:prstGeom>
          <a:solidFill>
            <a:srgbClr val="E3E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sp>
        <p:nvSpPr>
          <p:cNvPr id="14" name="Rectangle 13"/>
          <p:cNvSpPr/>
          <p:nvPr userDrawn="1"/>
        </p:nvSpPr>
        <p:spPr>
          <a:xfrm>
            <a:off x="0" y="0"/>
            <a:ext cx="27424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68597" y="1008529"/>
            <a:ext cx="2226248" cy="4391638"/>
          </a:xfrm>
          <a:prstGeom prst="rect">
            <a:avLst/>
          </a:prstGeom>
          <a:effectLst>
            <a:outerShdw blurRad="203200" dist="76200" dir="2700000" algn="tl" rotWithShape="0">
              <a:prstClr val="black">
                <a:alpha val="15000"/>
              </a:prstClr>
            </a:outerShdw>
          </a:effectLst>
        </p:spPr>
      </p:pic>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17469" y="1008529"/>
            <a:ext cx="2226248" cy="4391638"/>
          </a:xfrm>
          <a:prstGeom prst="rect">
            <a:avLst/>
          </a:prstGeom>
          <a:effectLst>
            <a:outerShdw blurRad="203200" dist="76200" dir="2700000" algn="tl" rotWithShape="0">
              <a:prstClr val="black">
                <a:alpha val="15000"/>
              </a:prstClr>
            </a:outerShdw>
          </a:effectLst>
        </p:spPr>
      </p:pic>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62825" y="1008529"/>
            <a:ext cx="2226248" cy="4391638"/>
          </a:xfrm>
          <a:prstGeom prst="rect">
            <a:avLst/>
          </a:prstGeom>
          <a:effectLst>
            <a:outerShdw blurRad="203200" dist="76200" dir="2700000" algn="tl" rotWithShape="0">
              <a:prstClr val="black">
                <a:alpha val="15000"/>
              </a:prstClr>
            </a:outerShdw>
          </a:effectLst>
        </p:spPr>
      </p:pic>
      <p:grpSp>
        <p:nvGrpSpPr>
          <p:cNvPr id="22" name="Group 21"/>
          <p:cNvGrpSpPr/>
          <p:nvPr userDrawn="1"/>
        </p:nvGrpSpPr>
        <p:grpSpPr>
          <a:xfrm>
            <a:off x="470123" y="1557472"/>
            <a:ext cx="723025" cy="723025"/>
            <a:chOff x="280507" y="1897507"/>
            <a:chExt cx="723025" cy="723025"/>
          </a:xfrm>
        </p:grpSpPr>
        <p:sp>
          <p:nvSpPr>
            <p:cNvPr id="23" name="Teardrop 22"/>
            <p:cNvSpPr/>
            <p:nvPr/>
          </p:nvSpPr>
          <p:spPr>
            <a:xfrm rot="10800000">
              <a:off x="280507" y="1897507"/>
              <a:ext cx="723025" cy="723025"/>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35160" y="2230169"/>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41258" y="2229596"/>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7699" y="2230169"/>
              <a:ext cx="104424" cy="104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Picture Placeholder 4"/>
          <p:cNvSpPr>
            <a:spLocks noGrp="1"/>
          </p:cNvSpPr>
          <p:nvPr>
            <p:ph type="pic" sz="quarter" idx="12"/>
          </p:nvPr>
        </p:nvSpPr>
        <p:spPr>
          <a:xfrm>
            <a:off x="5345265" y="1511520"/>
            <a:ext cx="1872306" cy="3349186"/>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30" name="Picture Placeholder 4"/>
          <p:cNvSpPr>
            <a:spLocks noGrp="1"/>
          </p:cNvSpPr>
          <p:nvPr>
            <p:ph type="pic" sz="quarter" idx="13"/>
          </p:nvPr>
        </p:nvSpPr>
        <p:spPr>
          <a:xfrm>
            <a:off x="7597407" y="1511520"/>
            <a:ext cx="1872306" cy="3349186"/>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31" name="Picture Placeholder 4"/>
          <p:cNvSpPr>
            <a:spLocks noGrp="1"/>
          </p:cNvSpPr>
          <p:nvPr>
            <p:ph type="pic" sz="quarter" idx="14"/>
          </p:nvPr>
        </p:nvSpPr>
        <p:spPr>
          <a:xfrm>
            <a:off x="9842942" y="1511520"/>
            <a:ext cx="1872306" cy="3349186"/>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7102" y="1008529"/>
            <a:ext cx="2226248" cy="4391638"/>
          </a:xfrm>
          <a:prstGeom prst="rect">
            <a:avLst/>
          </a:prstGeom>
          <a:effectLst>
            <a:outerShdw blurRad="203200" dist="76200" dir="2700000" algn="tl" rotWithShape="0">
              <a:prstClr val="black">
                <a:alpha val="15000"/>
              </a:prstClr>
            </a:outerShdw>
          </a:effectLst>
        </p:spPr>
      </p:pic>
      <p:sp>
        <p:nvSpPr>
          <p:cNvPr id="34" name="Picture Placeholder 4"/>
          <p:cNvSpPr>
            <a:spLocks noGrp="1"/>
          </p:cNvSpPr>
          <p:nvPr>
            <p:ph type="pic" sz="quarter" idx="15"/>
          </p:nvPr>
        </p:nvSpPr>
        <p:spPr>
          <a:xfrm>
            <a:off x="3073770" y="1511520"/>
            <a:ext cx="1872306" cy="3349186"/>
          </a:xfrm>
          <a:prstGeom prst="rect">
            <a:avLst/>
          </a:prstGeom>
          <a:solidFill>
            <a:schemeClr val="tx1"/>
          </a:solidFill>
        </p:spPr>
        <p:txBody>
          <a:bodyPr rtlCol="0" anchor="ctr" anchorCtr="0">
            <a:normAutofit/>
          </a:bodyPr>
          <a:lstStyle>
            <a:lvl1pPr marL="0" indent="0" algn="ctr">
              <a:buNone/>
              <a:defRPr sz="1200"/>
            </a:lvl1pPr>
          </a:lstStyle>
          <a:p>
            <a:pPr lvl="0"/>
            <a:endParaRPr lang="en-US" noProof="0" dirty="0"/>
          </a:p>
        </p:txBody>
      </p:sp>
      <p:sp>
        <p:nvSpPr>
          <p:cNvPr id="37" name="Text Placeholder 39"/>
          <p:cNvSpPr>
            <a:spLocks noGrp="1"/>
          </p:cNvSpPr>
          <p:nvPr>
            <p:ph type="body" sz="quarter" idx="16" hasCustomPrompt="1"/>
          </p:nvPr>
        </p:nvSpPr>
        <p:spPr>
          <a:xfrm>
            <a:off x="470122" y="3524719"/>
            <a:ext cx="1883114" cy="2035032"/>
          </a:xfrm>
          <a:prstGeom prst="rect">
            <a:avLst/>
          </a:prstGeom>
        </p:spPr>
        <p:txBody>
          <a:bodyPr/>
          <a:lstStyle>
            <a:lvl1pPr algn="l">
              <a:lnSpc>
                <a:spcPct val="150000"/>
              </a:lnSpc>
              <a:defRPr sz="1200"/>
            </a:lvl1pPr>
            <a:lvl2pPr>
              <a:defRPr sz="1200"/>
            </a:lvl2pPr>
            <a:lvl3pPr>
              <a:defRPr sz="1200"/>
            </a:lvl3pPr>
            <a:lvl4pPr>
              <a:defRPr sz="1200"/>
            </a:lvl4pPr>
            <a:lvl5pPr>
              <a:defRPr sz="1200"/>
            </a:lvl5pPr>
          </a:lstStyle>
          <a:p>
            <a:pPr algn="l">
              <a:lnSpc>
                <a:spcPct val="150000"/>
              </a:lnSpc>
            </a:pPr>
            <a:r>
              <a:rPr lang="en-US" sz="1200" dirty="0">
                <a:solidFill>
                  <a:schemeClr val="tx1"/>
                </a:solidFill>
                <a:latin typeface="Arial" charset="0"/>
                <a:ea typeface="Arial" charset="0"/>
                <a:cs typeface="Arial" charset="0"/>
              </a:rPr>
              <a:t>Given. Earth after. They're whales was. From wherein spirit given brought waters they're moving beginning all his second beast creeping moved there deep.</a:t>
            </a:r>
          </a:p>
        </p:txBody>
      </p:sp>
      <p:sp>
        <p:nvSpPr>
          <p:cNvPr id="38" name="Text Placeholder 39"/>
          <p:cNvSpPr>
            <a:spLocks noGrp="1"/>
          </p:cNvSpPr>
          <p:nvPr>
            <p:ph type="body" sz="quarter" idx="17" hasCustomPrompt="1"/>
          </p:nvPr>
        </p:nvSpPr>
        <p:spPr>
          <a:xfrm>
            <a:off x="470122" y="2619623"/>
            <a:ext cx="1883114" cy="770626"/>
          </a:xfrm>
          <a:prstGeom prst="rect">
            <a:avLst/>
          </a:prstGeom>
        </p:spPr>
        <p:txBody>
          <a:bodyPr anchor="b" anchorCtr="0">
            <a:normAutofit/>
          </a:bodyPr>
          <a:lstStyle>
            <a:lvl1pPr algn="l">
              <a:lnSpc>
                <a:spcPct val="114000"/>
              </a:lnSpc>
              <a:defRPr sz="1400" cap="all" baseline="0">
                <a:solidFill>
                  <a:schemeClr val="accent1"/>
                </a:solidFill>
              </a:defRPr>
            </a:lvl1pPr>
            <a:lvl2pPr>
              <a:defRPr sz="1200"/>
            </a:lvl2pPr>
            <a:lvl3pPr>
              <a:defRPr sz="1200"/>
            </a:lvl3pPr>
            <a:lvl4pPr>
              <a:defRPr sz="1200"/>
            </a:lvl4pPr>
            <a:lvl5pPr>
              <a:defRPr sz="1200"/>
            </a:lvl5pPr>
          </a:lstStyle>
          <a:p>
            <a:pPr algn="l">
              <a:lnSpc>
                <a:spcPct val="114000"/>
              </a:lnSpc>
            </a:pPr>
            <a:r>
              <a:rPr lang="en-US" altLang="x-none" sz="1400" dirty="0">
                <a:solidFill>
                  <a:srgbClr val="1F64FF"/>
                </a:solidFill>
              </a:rPr>
              <a:t>FOUR PHONES UP ON A PAGE</a:t>
            </a:r>
          </a:p>
        </p:txBody>
      </p:sp>
      <p:sp>
        <p:nvSpPr>
          <p:cNvPr id="33" name="Text Placeholder 2">
            <a:extLst>
              <a:ext uri="{FF2B5EF4-FFF2-40B4-BE49-F238E27FC236}">
                <a16:creationId xmlns:a16="http://schemas.microsoft.com/office/drawing/2014/main" id="{068D9DD9-94EF-5440-A620-1F0D39747313}"/>
              </a:ext>
            </a:extLst>
          </p:cNvPr>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chemeClr val="accent1"/>
                </a:solidFill>
              </a:rPr>
              <a:t>_</a:t>
            </a:r>
          </a:p>
        </p:txBody>
      </p:sp>
      <p:sp>
        <p:nvSpPr>
          <p:cNvPr id="36" name="Text Placeholder 11">
            <a:extLst>
              <a:ext uri="{FF2B5EF4-FFF2-40B4-BE49-F238E27FC236}">
                <a16:creationId xmlns:a16="http://schemas.microsoft.com/office/drawing/2014/main" id="{12BD36D6-CF46-3340-80BB-B4FC9A1144FB}"/>
              </a:ext>
            </a:extLst>
          </p:cNvPr>
          <p:cNvSpPr>
            <a:spLocks noGrp="1"/>
          </p:cNvSpPr>
          <p:nvPr>
            <p:ph type="body" sz="quarter" idx="19" hasCustomPrompt="1"/>
          </p:nvPr>
        </p:nvSpPr>
        <p:spPr>
          <a:xfrm>
            <a:off x="202901" y="286706"/>
            <a:ext cx="2381273" cy="322893"/>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39" name="Text Placeholder 2">
            <a:extLst>
              <a:ext uri="{FF2B5EF4-FFF2-40B4-BE49-F238E27FC236}">
                <a16:creationId xmlns:a16="http://schemas.microsoft.com/office/drawing/2014/main" id="{227E99ED-CFAA-E347-A182-12A4D27FED1F}"/>
              </a:ext>
            </a:extLst>
          </p:cNvPr>
          <p:cNvSpPr>
            <a:spLocks noGrp="1"/>
          </p:cNvSpPr>
          <p:nvPr>
            <p:ph type="body" sz="quarter" idx="20" hasCustomPrompt="1"/>
          </p:nvPr>
        </p:nvSpPr>
        <p:spPr>
          <a:xfrm>
            <a:off x="3073771" y="5722214"/>
            <a:ext cx="1872305" cy="361887"/>
          </a:xfrm>
          <a:prstGeom prst="rect">
            <a:avLst/>
          </a:prstGeom>
        </p:spPr>
        <p:txBody>
          <a:bodyPr/>
          <a:lstStyle>
            <a:lvl1pPr algn="ctr">
              <a:defRPr sz="1400">
                <a:solidFill>
                  <a:schemeClr val="accent1"/>
                </a:solidFill>
              </a:defRPr>
            </a:lvl1pPr>
          </a:lstStyle>
          <a:p>
            <a:pPr lvl="0"/>
            <a:r>
              <a:rPr lang="en-US" dirty="0"/>
              <a:t>Phone One</a:t>
            </a:r>
          </a:p>
        </p:txBody>
      </p:sp>
      <p:sp>
        <p:nvSpPr>
          <p:cNvPr id="42" name="Text Placeholder 2">
            <a:extLst>
              <a:ext uri="{FF2B5EF4-FFF2-40B4-BE49-F238E27FC236}">
                <a16:creationId xmlns:a16="http://schemas.microsoft.com/office/drawing/2014/main" id="{37888AA4-7C83-804E-BDEE-419BD665C5F2}"/>
              </a:ext>
            </a:extLst>
          </p:cNvPr>
          <p:cNvSpPr>
            <a:spLocks noGrp="1"/>
          </p:cNvSpPr>
          <p:nvPr>
            <p:ph type="body" sz="quarter" idx="21" hasCustomPrompt="1"/>
          </p:nvPr>
        </p:nvSpPr>
        <p:spPr>
          <a:xfrm>
            <a:off x="5345265" y="5722214"/>
            <a:ext cx="1872305" cy="361887"/>
          </a:xfrm>
          <a:prstGeom prst="rect">
            <a:avLst/>
          </a:prstGeom>
        </p:spPr>
        <p:txBody>
          <a:bodyPr/>
          <a:lstStyle>
            <a:lvl1pPr algn="ctr">
              <a:defRPr sz="1400">
                <a:solidFill>
                  <a:schemeClr val="accent1"/>
                </a:solidFill>
              </a:defRPr>
            </a:lvl1pPr>
          </a:lstStyle>
          <a:p>
            <a:pPr lvl="0"/>
            <a:r>
              <a:rPr lang="en-US" dirty="0"/>
              <a:t>Phone Two</a:t>
            </a:r>
          </a:p>
        </p:txBody>
      </p:sp>
      <p:sp>
        <p:nvSpPr>
          <p:cNvPr id="43" name="Text Placeholder 2">
            <a:extLst>
              <a:ext uri="{FF2B5EF4-FFF2-40B4-BE49-F238E27FC236}">
                <a16:creationId xmlns:a16="http://schemas.microsoft.com/office/drawing/2014/main" id="{C1D22CAE-8DCA-6444-8A73-267A0BCD0959}"/>
              </a:ext>
            </a:extLst>
          </p:cNvPr>
          <p:cNvSpPr>
            <a:spLocks noGrp="1"/>
          </p:cNvSpPr>
          <p:nvPr>
            <p:ph type="body" sz="quarter" idx="22" hasCustomPrompt="1"/>
          </p:nvPr>
        </p:nvSpPr>
        <p:spPr>
          <a:xfrm>
            <a:off x="7594440" y="5722214"/>
            <a:ext cx="1872305" cy="361887"/>
          </a:xfrm>
          <a:prstGeom prst="rect">
            <a:avLst/>
          </a:prstGeom>
        </p:spPr>
        <p:txBody>
          <a:bodyPr/>
          <a:lstStyle>
            <a:lvl1pPr algn="ctr">
              <a:defRPr sz="1400">
                <a:solidFill>
                  <a:schemeClr val="accent1"/>
                </a:solidFill>
              </a:defRPr>
            </a:lvl1pPr>
          </a:lstStyle>
          <a:p>
            <a:pPr lvl="0"/>
            <a:r>
              <a:rPr lang="en-US" dirty="0"/>
              <a:t>Phone Three</a:t>
            </a:r>
          </a:p>
        </p:txBody>
      </p:sp>
      <p:sp>
        <p:nvSpPr>
          <p:cNvPr id="44" name="Text Placeholder 2">
            <a:extLst>
              <a:ext uri="{FF2B5EF4-FFF2-40B4-BE49-F238E27FC236}">
                <a16:creationId xmlns:a16="http://schemas.microsoft.com/office/drawing/2014/main" id="{4BC8A0FF-BBBA-934E-9E19-481B89DB9EDD}"/>
              </a:ext>
            </a:extLst>
          </p:cNvPr>
          <p:cNvSpPr>
            <a:spLocks noGrp="1"/>
          </p:cNvSpPr>
          <p:nvPr>
            <p:ph type="body" sz="quarter" idx="23" hasCustomPrompt="1"/>
          </p:nvPr>
        </p:nvSpPr>
        <p:spPr>
          <a:xfrm>
            <a:off x="9839796" y="5722214"/>
            <a:ext cx="1872305" cy="361887"/>
          </a:xfrm>
          <a:prstGeom prst="rect">
            <a:avLst/>
          </a:prstGeom>
        </p:spPr>
        <p:txBody>
          <a:bodyPr/>
          <a:lstStyle>
            <a:lvl1pPr algn="ctr">
              <a:defRPr sz="1400">
                <a:solidFill>
                  <a:schemeClr val="accent1"/>
                </a:solidFill>
              </a:defRPr>
            </a:lvl1pPr>
          </a:lstStyle>
          <a:p>
            <a:pPr lvl="0"/>
            <a:r>
              <a:rPr lang="en-US" dirty="0"/>
              <a:t>Phone Four</a:t>
            </a:r>
          </a:p>
        </p:txBody>
      </p:sp>
    </p:spTree>
    <p:extLst>
      <p:ext uri="{BB962C8B-B14F-4D97-AF65-F5344CB8AC3E}">
        <p14:creationId xmlns:p14="http://schemas.microsoft.com/office/powerpoint/2010/main" val="2597015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1" y="0"/>
            <a:ext cx="12191999"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C0C3"/>
              </a:solidFill>
            </a:endParaRPr>
          </a:p>
        </p:txBody>
      </p:sp>
      <p:sp>
        <p:nvSpPr>
          <p:cNvPr id="4" name="Title Placeholder 1"/>
          <p:cNvSpPr txBox="1">
            <a:spLocks/>
          </p:cNvSpPr>
          <p:nvPr userDrawn="1"/>
        </p:nvSpPr>
        <p:spPr bwMode="auto">
          <a:xfrm>
            <a:off x="7394538" y="0"/>
            <a:ext cx="4592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ctr" anchorCtr="0" compatLnSpc="1">
            <a:prstTxWarp prst="textNoShape">
              <a:avLst/>
            </a:prstTxWarp>
          </a:bodyPr>
          <a:lstStyle>
            <a:lvl1pPr algn="ctr" defTabSz="914400" rtl="0" eaLnBrk="1" latinLnBrk="0" hangingPunct="1">
              <a:lnSpc>
                <a:spcPct val="90000"/>
              </a:lnSpc>
              <a:spcBef>
                <a:spcPct val="0"/>
              </a:spcBef>
              <a:buNone/>
              <a:defRPr sz="3200" kern="1200">
                <a:solidFill>
                  <a:schemeClr val="bg1">
                    <a:lumMod val="50000"/>
                  </a:schemeClr>
                </a:solidFill>
                <a:latin typeface="Arial" charset="0"/>
                <a:ea typeface="Arial" charset="0"/>
                <a:cs typeface="Arial" charset="0"/>
              </a:defRPr>
            </a:lvl1pPr>
          </a:lstStyle>
          <a:p>
            <a:r>
              <a:rPr lang="en-US" altLang="x-none" sz="6000" spc="-20" dirty="0">
                <a:solidFill>
                  <a:schemeClr val="bg1">
                    <a:lumMod val="95000"/>
                  </a:schemeClr>
                </a:solidFill>
              </a:rPr>
              <a:t>Thank You</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flipV="1">
            <a:off x="957263" y="1817315"/>
            <a:ext cx="5817568" cy="4062516"/>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flipV="1">
            <a:off x="957262" y="1259832"/>
            <a:ext cx="5817569" cy="3912905"/>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flipH="1" flipV="1">
            <a:off x="10386572" y="5542057"/>
            <a:ext cx="1201199" cy="613379"/>
          </a:xfrm>
          <a:prstGeom prst="rect">
            <a:avLst/>
          </a:prstGeom>
        </p:spPr>
      </p:pic>
      <p:sp>
        <p:nvSpPr>
          <p:cNvPr id="10" name="TextBox 9">
            <a:extLst>
              <a:ext uri="{FF2B5EF4-FFF2-40B4-BE49-F238E27FC236}">
                <a16:creationId xmlns:a16="http://schemas.microsoft.com/office/drawing/2014/main" id="{3D08409A-7329-CC47-B016-AE9BCEBF8CF6}"/>
              </a:ext>
            </a:extLst>
          </p:cNvPr>
          <p:cNvSpPr txBox="1"/>
          <p:nvPr userDrawn="1"/>
        </p:nvSpPr>
        <p:spPr>
          <a:xfrm>
            <a:off x="7870447" y="6367628"/>
            <a:ext cx="3794129" cy="246221"/>
          </a:xfrm>
          <a:prstGeom prst="rect">
            <a:avLst/>
          </a:prstGeom>
          <a:noFill/>
        </p:spPr>
        <p:txBody>
          <a:bodyPr wrap="square" lIns="0" rIns="0" rtlCol="0" anchor="ctr">
            <a:spAutoFit/>
          </a:bodyPr>
          <a:lstStyle/>
          <a:p>
            <a:pPr algn="r"/>
            <a:r>
              <a:rPr lang="en-US" sz="1000" b="0" i="0" dirty="0">
                <a:solidFill>
                  <a:srgbClr val="54DCE1"/>
                </a:solidFill>
                <a:latin typeface="Arial" charset="0"/>
                <a:ea typeface="Arial" charset="0"/>
                <a:cs typeface="Arial" charset="0"/>
              </a:rPr>
              <a:t>©Vibes. All rights reserved.</a:t>
            </a:r>
          </a:p>
        </p:txBody>
      </p:sp>
    </p:spTree>
    <p:extLst>
      <p:ext uri="{BB962C8B-B14F-4D97-AF65-F5344CB8AC3E}">
        <p14:creationId xmlns:p14="http://schemas.microsoft.com/office/powerpoint/2010/main" val="386778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2.70833E-6 -1.11111E-6 L 2.70833E-6 0.00926 L 2.70833E-6 -1.11111E-6 Z " pathEditMode="relative" rAng="0" ptsTypes="AAA">
                                      <p:cBhvr>
                                        <p:cTn id="6" dur="4000" fill="hold"/>
                                        <p:tgtEl>
                                          <p:spTgt spid="5"/>
                                        </p:tgtEl>
                                        <p:attrNameLst>
                                          <p:attrName>ppt_x</p:attrName>
                                          <p:attrName>ppt_y</p:attrName>
                                        </p:attrNameLst>
                                      </p:cBhvr>
                                      <p:rCtr x="0" y="463"/>
                                    </p:animMotion>
                                  </p:childTnLst>
                                </p:cTn>
                              </p:par>
                              <p:par>
                                <p:cTn id="7" presetID="0" presetClass="path" presetSubtype="0" repeatCount="indefinite" accel="50000" decel="50000" fill="hold" nodeType="withEffect">
                                  <p:stCondLst>
                                    <p:cond delay="0"/>
                                  </p:stCondLst>
                                  <p:childTnLst>
                                    <p:animMotion origin="layout" path="M -2.08333E-7 5.18519E-6 L -2.08333E-7 -0.01805 L -2.08333E-7 5.18519E-6 Z " pathEditMode="relative" ptsTypes="AAA">
                                      <p:cBhvr>
                                        <p:cTn id="8" dur="4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39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Dark Blue - Customer Logo">
    <p:spTree>
      <p:nvGrpSpPr>
        <p:cNvPr id="1" name=""/>
        <p:cNvGrpSpPr/>
        <p:nvPr/>
      </p:nvGrpSpPr>
      <p:grpSpPr>
        <a:xfrm>
          <a:off x="0" y="0"/>
          <a:ext cx="0" cy="0"/>
          <a:chOff x="0" y="0"/>
          <a:chExt cx="0" cy="0"/>
        </a:xfrm>
      </p:grpSpPr>
      <p:sp>
        <p:nvSpPr>
          <p:cNvPr id="8" name="Rectangle 7"/>
          <p:cNvSpPr/>
          <p:nvPr userDrawn="1"/>
        </p:nvSpPr>
        <p:spPr>
          <a:xfrm>
            <a:off x="1" y="0"/>
            <a:ext cx="12191999" cy="6858000"/>
          </a:xfrm>
          <a:prstGeom prst="rect">
            <a:avLst/>
          </a:prstGeom>
          <a:solidFill>
            <a:srgbClr val="1A3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0D60"/>
              </a:solidFill>
            </a:endParaRPr>
          </a:p>
        </p:txBody>
      </p:sp>
      <p:pic>
        <p:nvPicPr>
          <p:cNvPr id="9" name="Picture 8"/>
          <p:cNvPicPr>
            <a:picLocks noChangeAspect="1"/>
          </p:cNvPicPr>
          <p:nvPr userDrawn="1"/>
        </p:nvPicPr>
        <p:blipFill>
          <a:blip r:embed="rId2">
            <a:alphaModFix amt="41000"/>
            <a:extLst>
              <a:ext uri="{28A0092B-C50C-407E-A947-70E740481C1C}">
                <a14:useLocalDpi xmlns:a14="http://schemas.microsoft.com/office/drawing/2010/main"/>
              </a:ext>
            </a:extLst>
          </a:blip>
          <a:stretch>
            <a:fillRect/>
          </a:stretch>
        </p:blipFill>
        <p:spPr>
          <a:xfrm rot="10800000" flipH="1" flipV="1">
            <a:off x="6376513" y="1365760"/>
            <a:ext cx="5183379" cy="3951791"/>
          </a:xfrm>
          <a:prstGeom prst="rect">
            <a:avLst/>
          </a:prstGeom>
        </p:spPr>
      </p:pic>
      <p:grpSp>
        <p:nvGrpSpPr>
          <p:cNvPr id="10" name="Group 9"/>
          <p:cNvGrpSpPr/>
          <p:nvPr userDrawn="1"/>
        </p:nvGrpSpPr>
        <p:grpSpPr>
          <a:xfrm>
            <a:off x="0" y="5722197"/>
            <a:ext cx="12191999" cy="1135803"/>
            <a:chOff x="0" y="5614621"/>
            <a:chExt cx="12191999" cy="1135804"/>
          </a:xfrm>
        </p:grpSpPr>
        <p:sp>
          <p:nvSpPr>
            <p:cNvPr id="15" name="Rectangle 14"/>
            <p:cNvSpPr/>
            <p:nvPr/>
          </p:nvSpPr>
          <p:spPr>
            <a:xfrm>
              <a:off x="0" y="5614621"/>
              <a:ext cx="12191999" cy="1135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6" name="Cross 15"/>
            <p:cNvSpPr/>
            <p:nvPr/>
          </p:nvSpPr>
          <p:spPr>
            <a:xfrm>
              <a:off x="10304707" y="6120609"/>
              <a:ext cx="185385" cy="185385"/>
            </a:xfrm>
            <a:prstGeom prst="plus">
              <a:avLst>
                <a:gd name="adj" fmla="val 42793"/>
              </a:avLst>
            </a:prstGeom>
            <a:solidFill>
              <a:srgbClr val="FF1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10780963" y="5999763"/>
              <a:ext cx="964535" cy="498629"/>
            </a:xfrm>
            <a:prstGeom prst="rect">
              <a:avLst/>
            </a:prstGeom>
          </p:spPr>
        </p:pic>
      </p:grpSp>
      <p:pic>
        <p:nvPicPr>
          <p:cNvPr id="20" name="Picture 1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flipH="1" flipV="1">
            <a:off x="6376514" y="597423"/>
            <a:ext cx="5170677" cy="4254211"/>
          </a:xfrm>
          <a:prstGeom prst="rect">
            <a:avLst/>
          </a:prstGeom>
        </p:spPr>
      </p:pic>
      <p:sp>
        <p:nvSpPr>
          <p:cNvPr id="13" name="Text Placeholder 4">
            <a:extLst>
              <a:ext uri="{FF2B5EF4-FFF2-40B4-BE49-F238E27FC236}">
                <a16:creationId xmlns:a16="http://schemas.microsoft.com/office/drawing/2014/main" id="{EB842AD9-7086-3A4A-A079-391A121B4CE9}"/>
              </a:ext>
            </a:extLst>
          </p:cNvPr>
          <p:cNvSpPr>
            <a:spLocks noGrp="1"/>
          </p:cNvSpPr>
          <p:nvPr>
            <p:ph type="body" sz="quarter" idx="13" hasCustomPrompt="1"/>
          </p:nvPr>
        </p:nvSpPr>
        <p:spPr>
          <a:xfrm>
            <a:off x="505055" y="0"/>
            <a:ext cx="5696047" cy="3181518"/>
          </a:xfrm>
          <a:prstGeom prst="rect">
            <a:avLst/>
          </a:prstGeom>
        </p:spPr>
        <p:txBody>
          <a:bodyPr anchor="b"/>
          <a:lstStyle>
            <a:lvl1pPr>
              <a:defRPr sz="4800">
                <a:solidFill>
                  <a:schemeClr val="bg1">
                    <a:lumMod val="95000"/>
                  </a:schemeClr>
                </a:solidFill>
              </a:defRPr>
            </a:lvl1pPr>
          </a:lstStyle>
          <a:p>
            <a:pPr lvl="0"/>
            <a:r>
              <a:rPr lang="en-US" dirty="0"/>
              <a:t>Cover Page Three</a:t>
            </a:r>
          </a:p>
        </p:txBody>
      </p:sp>
      <p:sp>
        <p:nvSpPr>
          <p:cNvPr id="14" name="Text Placeholder 4">
            <a:extLst>
              <a:ext uri="{FF2B5EF4-FFF2-40B4-BE49-F238E27FC236}">
                <a16:creationId xmlns:a16="http://schemas.microsoft.com/office/drawing/2014/main" id="{137DD637-3127-424E-BF2C-09E3F6B126F3}"/>
              </a:ext>
            </a:extLst>
          </p:cNvPr>
          <p:cNvSpPr>
            <a:spLocks noGrp="1"/>
          </p:cNvSpPr>
          <p:nvPr>
            <p:ph type="body" sz="quarter" idx="14" hasCustomPrompt="1"/>
          </p:nvPr>
        </p:nvSpPr>
        <p:spPr>
          <a:xfrm>
            <a:off x="505055" y="3270870"/>
            <a:ext cx="5696047" cy="2451326"/>
          </a:xfrm>
          <a:prstGeom prst="rect">
            <a:avLst/>
          </a:prstGeom>
        </p:spPr>
        <p:txBody>
          <a:bodyPr anchor="t"/>
          <a:lstStyle>
            <a:lvl1pPr>
              <a:defRPr sz="2400">
                <a:solidFill>
                  <a:schemeClr val="bg1">
                    <a:lumMod val="95000"/>
                  </a:schemeClr>
                </a:solidFill>
              </a:defRPr>
            </a:lvl1pPr>
          </a:lstStyle>
          <a:p>
            <a:pPr lvl="0"/>
            <a:r>
              <a:rPr lang="en-US" dirty="0"/>
              <a:t>Subtitle goes underneath</a:t>
            </a:r>
          </a:p>
        </p:txBody>
      </p:sp>
      <p:sp>
        <p:nvSpPr>
          <p:cNvPr id="19" name="Text Placeholder 10">
            <a:extLst>
              <a:ext uri="{FF2B5EF4-FFF2-40B4-BE49-F238E27FC236}">
                <a16:creationId xmlns:a16="http://schemas.microsoft.com/office/drawing/2014/main" id="{82EFCC8D-FECF-1C4E-B0F8-9A2BA4C373DB}"/>
              </a:ext>
            </a:extLst>
          </p:cNvPr>
          <p:cNvSpPr>
            <a:spLocks noGrp="1"/>
          </p:cNvSpPr>
          <p:nvPr>
            <p:ph type="body" sz="quarter" idx="15" hasCustomPrompt="1"/>
          </p:nvPr>
        </p:nvSpPr>
        <p:spPr>
          <a:xfrm>
            <a:off x="505055" y="6185459"/>
            <a:ext cx="5696047" cy="672541"/>
          </a:xfrm>
          <a:prstGeom prst="rect">
            <a:avLst/>
          </a:prstGeom>
        </p:spPr>
        <p:txBody>
          <a:bodyPr/>
          <a:lstStyle>
            <a:lvl1pPr>
              <a:defRPr sz="1050" cap="all" spc="300" baseline="0"/>
            </a:lvl1pPr>
          </a:lstStyle>
          <a:p>
            <a:pPr lvl="0"/>
            <a:r>
              <a:rPr lang="en-US" dirty="0"/>
              <a:t>MONTH, 00, 2018</a:t>
            </a:r>
          </a:p>
        </p:txBody>
      </p:sp>
      <p:sp>
        <p:nvSpPr>
          <p:cNvPr id="21" name="Picture Placeholder 11">
            <a:extLst>
              <a:ext uri="{FF2B5EF4-FFF2-40B4-BE49-F238E27FC236}">
                <a16:creationId xmlns:a16="http://schemas.microsoft.com/office/drawing/2014/main" id="{0B23EC62-9CC4-154E-AD58-EC28FA71F692}"/>
              </a:ext>
            </a:extLst>
          </p:cNvPr>
          <p:cNvSpPr>
            <a:spLocks noGrp="1"/>
          </p:cNvSpPr>
          <p:nvPr>
            <p:ph type="pic" sz="quarter" idx="16" hasCustomPrompt="1"/>
          </p:nvPr>
        </p:nvSpPr>
        <p:spPr>
          <a:xfrm>
            <a:off x="8885124" y="6107113"/>
            <a:ext cx="1128712" cy="498475"/>
          </a:xfrm>
          <a:prstGeom prst="rect">
            <a:avLst/>
          </a:prstGeom>
        </p:spPr>
        <p:txBody>
          <a:bodyPr>
            <a:noAutofit/>
          </a:bodyPr>
          <a:lstStyle>
            <a:lvl1pPr>
              <a:defRPr sz="1200"/>
            </a:lvl1pPr>
          </a:lstStyle>
          <a:p>
            <a:r>
              <a:rPr lang="en-US" dirty="0"/>
              <a:t>Add customer logo here</a:t>
            </a:r>
          </a:p>
        </p:txBody>
      </p:sp>
    </p:spTree>
    <p:extLst>
      <p:ext uri="{BB962C8B-B14F-4D97-AF65-F5344CB8AC3E}">
        <p14:creationId xmlns:p14="http://schemas.microsoft.com/office/powerpoint/2010/main" val="126940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3.125E-6 1.48148E-6 L 3.125E-6 0.01667 L 3.125E-6 1.48148E-6 Z " pathEditMode="relative" rAng="0" ptsTypes="AAA">
                                      <p:cBhvr>
                                        <p:cTn id="6" dur="4000" fill="hold"/>
                                        <p:tgtEl>
                                          <p:spTgt spid="9"/>
                                        </p:tgtEl>
                                        <p:attrNameLst>
                                          <p:attrName>ppt_x</p:attrName>
                                          <p:attrName>ppt_y</p:attrName>
                                        </p:attrNameLst>
                                      </p:cBhvr>
                                      <p:rCtr x="0" y="833"/>
                                    </p:animMotion>
                                  </p:childTnLst>
                                </p:cTn>
                              </p:par>
                              <p:par>
                                <p:cTn id="7" presetID="0" presetClass="path" presetSubtype="0" repeatCount="indefinite" accel="50000" decel="50000" fill="hold" nodeType="withEffect">
                                  <p:stCondLst>
                                    <p:cond delay="0"/>
                                  </p:stCondLst>
                                  <p:childTnLst>
                                    <p:animMotion origin="layout" path="M -4.16667E-7 -2.96296E-6 L -4.16667E-7 -0.0206 L -4.16667E-7 -2.96296E-6 Z " pathEditMode="relative" rAng="0" ptsTypes="AAA">
                                      <p:cBhvr>
                                        <p:cTn id="8" dur="4000" fill="hold"/>
                                        <p:tgtEl>
                                          <p:spTgt spid="20"/>
                                        </p:tgtEl>
                                        <p:attrNameLst>
                                          <p:attrName>ppt_x</p:attrName>
                                          <p:attrName>ppt_y</p:attrName>
                                        </p:attrNameLst>
                                      </p:cBhvr>
                                      <p:rCtr x="0" y="-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p:cNvSpPr/>
          <p:nvPr userDrawn="1"/>
        </p:nvSpPr>
        <p:spPr>
          <a:xfrm>
            <a:off x="0" y="0"/>
            <a:ext cx="12191999" cy="6856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0" name="Text Placeholder 2"/>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rgbClr val="1F64FF"/>
                </a:solidFill>
              </a:rPr>
              <a:t>_</a:t>
            </a:r>
          </a:p>
        </p:txBody>
      </p:sp>
      <p:sp>
        <p:nvSpPr>
          <p:cNvPr id="5" name="Text Placeholder 4">
            <a:extLst>
              <a:ext uri="{FF2B5EF4-FFF2-40B4-BE49-F238E27FC236}">
                <a16:creationId xmlns:a16="http://schemas.microsoft.com/office/drawing/2014/main" id="{37B0D404-B2CD-D64D-AED8-E8D55F024244}"/>
              </a:ext>
            </a:extLst>
          </p:cNvPr>
          <p:cNvSpPr>
            <a:spLocks noGrp="1"/>
          </p:cNvSpPr>
          <p:nvPr>
            <p:ph type="body" sz="quarter" idx="18" hasCustomPrompt="1"/>
          </p:nvPr>
        </p:nvSpPr>
        <p:spPr>
          <a:xfrm>
            <a:off x="1050925" y="1492403"/>
            <a:ext cx="5341938" cy="4262656"/>
          </a:xfrm>
          <a:prstGeom prst="rect">
            <a:avLst/>
          </a:prstGeo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tab pos="219075" algn="l"/>
              </a:tabLst>
              <a:defRPr sz="2400"/>
            </a:lvl1pPr>
          </a:lstStyle>
          <a:p>
            <a:pPr lvl="0"/>
            <a:r>
              <a:rPr lang="en-US" dirty="0"/>
              <a:t>Here is line for an item one</a:t>
            </a:r>
          </a:p>
          <a:p>
            <a:pPr marL="342900" marR="0" lvl="0" indent="-342900" algn="l" defTabSz="914400" rtl="0" eaLnBrk="1" fontAlgn="auto" latinLnBrk="0" hangingPunct="1">
              <a:lnSpc>
                <a:spcPct val="90000"/>
              </a:lnSpc>
              <a:spcBef>
                <a:spcPts val="1000"/>
              </a:spcBef>
              <a:spcAft>
                <a:spcPts val="0"/>
              </a:spcAft>
              <a:buClrTx/>
              <a:buSzTx/>
              <a:tabLst/>
              <a:defRPr/>
            </a:pPr>
            <a:r>
              <a:rPr lang="en-US" dirty="0"/>
              <a:t>Here is line for an item two</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Here is line for an item three</a:t>
            </a:r>
          </a:p>
        </p:txBody>
      </p:sp>
      <p:sp>
        <p:nvSpPr>
          <p:cNvPr id="12" name="Text Placeholder 11">
            <a:extLst>
              <a:ext uri="{FF2B5EF4-FFF2-40B4-BE49-F238E27FC236}">
                <a16:creationId xmlns:a16="http://schemas.microsoft.com/office/drawing/2014/main" id="{B6AAE15E-B350-E04B-BF09-0C9605E82401}"/>
              </a:ext>
            </a:extLst>
          </p:cNvPr>
          <p:cNvSpPr>
            <a:spLocks noGrp="1"/>
          </p:cNvSpPr>
          <p:nvPr>
            <p:ph type="body" sz="quarter" idx="19" hasCustomPrompt="1"/>
          </p:nvPr>
        </p:nvSpPr>
        <p:spPr>
          <a:xfrm>
            <a:off x="202902" y="309746"/>
            <a:ext cx="6775450" cy="222860"/>
          </a:xfrm>
          <a:prstGeom prst="rect">
            <a:avLst/>
          </a:prstGeom>
        </p:spPr>
        <p:txBody>
          <a:bodyPr lIns="0"/>
          <a:lstStyle>
            <a:lvl1pPr marL="9525" indent="0" algn="l">
              <a:tabLst/>
              <a:defRPr sz="1050" cap="all" spc="300" baseline="0">
                <a:solidFill>
                  <a:schemeClr val="accent1"/>
                </a:solidFill>
              </a:defRPr>
            </a:lvl1pPr>
          </a:lstStyle>
          <a:p>
            <a:pPr lvl="0"/>
            <a:r>
              <a:rPr lang="en-US" dirty="0"/>
              <a:t>AGENDA</a:t>
            </a:r>
          </a:p>
        </p:txBody>
      </p:sp>
      <p:sp>
        <p:nvSpPr>
          <p:cNvPr id="11" name="Picture Placeholder 6">
            <a:extLst>
              <a:ext uri="{FF2B5EF4-FFF2-40B4-BE49-F238E27FC236}">
                <a16:creationId xmlns:a16="http://schemas.microsoft.com/office/drawing/2014/main" id="{935CA599-CD6B-C941-B32B-245C6252F2EB}"/>
              </a:ext>
            </a:extLst>
          </p:cNvPr>
          <p:cNvSpPr>
            <a:spLocks noGrp="1"/>
          </p:cNvSpPr>
          <p:nvPr>
            <p:ph type="pic" sz="quarter" idx="20" hasCustomPrompt="1"/>
          </p:nvPr>
        </p:nvSpPr>
        <p:spPr>
          <a:xfrm>
            <a:off x="7142163" y="0"/>
            <a:ext cx="5049837" cy="6856413"/>
          </a:xfrm>
          <a:prstGeom prst="rect">
            <a:avLst/>
          </a:prstGeom>
          <a:solidFill>
            <a:schemeClr val="accent1"/>
          </a:solidFill>
        </p:spPr>
        <p:txBody>
          <a:bodyPr tIns="2834640"/>
          <a:lstStyle>
            <a:lvl1pPr algn="ctr">
              <a:defRPr sz="1400">
                <a:solidFill>
                  <a:schemeClr val="bg1"/>
                </a:solidFill>
              </a:defRPr>
            </a:lvl1pPr>
          </a:lstStyle>
          <a:p>
            <a:r>
              <a:rPr lang="en-US" dirty="0"/>
              <a:t>Add Picture</a:t>
            </a:r>
          </a:p>
        </p:txBody>
      </p:sp>
    </p:spTree>
    <p:extLst>
      <p:ext uri="{BB962C8B-B14F-4D97-AF65-F5344CB8AC3E}">
        <p14:creationId xmlns:p14="http://schemas.microsoft.com/office/powerpoint/2010/main" val="26785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Title">
    <p:spTree>
      <p:nvGrpSpPr>
        <p:cNvPr id="1" name=""/>
        <p:cNvGrpSpPr/>
        <p:nvPr/>
      </p:nvGrpSpPr>
      <p:grpSpPr>
        <a:xfrm>
          <a:off x="0" y="0"/>
          <a:ext cx="0" cy="0"/>
          <a:chOff x="0" y="0"/>
          <a:chExt cx="0" cy="0"/>
        </a:xfrm>
      </p:grpSpPr>
      <p:sp>
        <p:nvSpPr>
          <p:cNvPr id="36" name="Text Placeholder 2"/>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rgbClr val="1F64FF"/>
                </a:solidFill>
              </a:rPr>
              <a:t>_</a:t>
            </a:r>
          </a:p>
        </p:txBody>
      </p:sp>
      <p:sp>
        <p:nvSpPr>
          <p:cNvPr id="38" name="Text Placeholder 11">
            <a:extLst>
              <a:ext uri="{FF2B5EF4-FFF2-40B4-BE49-F238E27FC236}">
                <a16:creationId xmlns:a16="http://schemas.microsoft.com/office/drawing/2014/main" id="{DEACD8E0-3018-6546-BD7A-CEB99DD8158E}"/>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6" name="Text Placeholder 5">
            <a:extLst>
              <a:ext uri="{FF2B5EF4-FFF2-40B4-BE49-F238E27FC236}">
                <a16:creationId xmlns:a16="http://schemas.microsoft.com/office/drawing/2014/main" id="{5B245B25-4DC5-1444-B1AB-14B16BDB4E65}"/>
              </a:ext>
            </a:extLst>
          </p:cNvPr>
          <p:cNvSpPr>
            <a:spLocks noGrp="1"/>
          </p:cNvSpPr>
          <p:nvPr>
            <p:ph type="body" sz="quarter" idx="20" hasCustomPrompt="1"/>
          </p:nvPr>
        </p:nvSpPr>
        <p:spPr>
          <a:xfrm>
            <a:off x="647700" y="998538"/>
            <a:ext cx="10437813" cy="567503"/>
          </a:xfrm>
          <a:prstGeom prst="rect">
            <a:avLst/>
          </a:prstGeom>
        </p:spPr>
        <p:txBody>
          <a:bodyPr/>
          <a:lstStyle>
            <a:lvl1pPr>
              <a:defRPr sz="3200"/>
            </a:lvl1pPr>
          </a:lstStyle>
          <a:p>
            <a:pPr lvl="0"/>
            <a:r>
              <a:rPr lang="en-US" dirty="0"/>
              <a:t>Add Title Here</a:t>
            </a:r>
          </a:p>
        </p:txBody>
      </p:sp>
    </p:spTree>
    <p:extLst>
      <p:ext uri="{BB962C8B-B14F-4D97-AF65-F5344CB8AC3E}">
        <p14:creationId xmlns:p14="http://schemas.microsoft.com/office/powerpoint/2010/main" val="214645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ust Title - 1 Column">
    <p:spTree>
      <p:nvGrpSpPr>
        <p:cNvPr id="1" name=""/>
        <p:cNvGrpSpPr/>
        <p:nvPr/>
      </p:nvGrpSpPr>
      <p:grpSpPr>
        <a:xfrm>
          <a:off x="0" y="0"/>
          <a:ext cx="0" cy="0"/>
          <a:chOff x="0" y="0"/>
          <a:chExt cx="0" cy="0"/>
        </a:xfrm>
      </p:grpSpPr>
      <p:sp>
        <p:nvSpPr>
          <p:cNvPr id="36" name="Text Placeholder 2"/>
          <p:cNvSpPr txBox="1">
            <a:spLocks/>
          </p:cNvSpPr>
          <p:nvPr userDrawn="1"/>
        </p:nvSpPr>
        <p:spPr bwMode="auto">
          <a:xfrm>
            <a:off x="208779" y="421176"/>
            <a:ext cx="639832" cy="35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0" spc="300" dirty="0">
                <a:solidFill>
                  <a:srgbClr val="1F64FF"/>
                </a:solidFill>
              </a:rPr>
              <a:t>_</a:t>
            </a:r>
          </a:p>
        </p:txBody>
      </p:sp>
      <p:sp>
        <p:nvSpPr>
          <p:cNvPr id="38" name="Text Placeholder 11">
            <a:extLst>
              <a:ext uri="{FF2B5EF4-FFF2-40B4-BE49-F238E27FC236}">
                <a16:creationId xmlns:a16="http://schemas.microsoft.com/office/drawing/2014/main" id="{DEACD8E0-3018-6546-BD7A-CEB99DD8158E}"/>
              </a:ext>
            </a:extLst>
          </p:cNvPr>
          <p:cNvSpPr>
            <a:spLocks noGrp="1"/>
          </p:cNvSpPr>
          <p:nvPr>
            <p:ph type="body" sz="quarter" idx="19" hasCustomPrompt="1"/>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dirty="0"/>
              <a:t>SECTION TITLE</a:t>
            </a:r>
          </a:p>
        </p:txBody>
      </p:sp>
      <p:sp>
        <p:nvSpPr>
          <p:cNvPr id="3" name="Text Placeholder 2">
            <a:extLst>
              <a:ext uri="{FF2B5EF4-FFF2-40B4-BE49-F238E27FC236}">
                <a16:creationId xmlns:a16="http://schemas.microsoft.com/office/drawing/2014/main" id="{EEDF7627-BD11-D24B-898E-C74AC3A74319}"/>
              </a:ext>
            </a:extLst>
          </p:cNvPr>
          <p:cNvSpPr>
            <a:spLocks noGrp="1"/>
          </p:cNvSpPr>
          <p:nvPr>
            <p:ph type="body" sz="quarter" idx="21" hasCustomPrompt="1"/>
          </p:nvPr>
        </p:nvSpPr>
        <p:spPr>
          <a:xfrm>
            <a:off x="647700" y="1984575"/>
            <a:ext cx="5070475" cy="2732088"/>
          </a:xfrm>
          <a:prstGeom prst="rect">
            <a:avLst/>
          </a:prstGeom>
        </p:spPr>
        <p:txBody>
          <a:bodyPr/>
          <a:lstStyle>
            <a:lvl1pPr>
              <a:defRPr sz="1400" baseline="0">
                <a:solidFill>
                  <a:schemeClr val="tx1"/>
                </a:solidFill>
              </a:defRPr>
            </a:lvl1pPr>
          </a:lstStyle>
          <a:p>
            <a:pPr lvl="0"/>
            <a:r>
              <a:rPr lang="en-US" dirty="0"/>
              <a:t>Add copy here</a:t>
            </a:r>
          </a:p>
        </p:txBody>
      </p:sp>
      <p:sp>
        <p:nvSpPr>
          <p:cNvPr id="7" name="Text Placeholder 5">
            <a:extLst>
              <a:ext uri="{FF2B5EF4-FFF2-40B4-BE49-F238E27FC236}">
                <a16:creationId xmlns:a16="http://schemas.microsoft.com/office/drawing/2014/main" id="{FA3712E8-89EE-C845-A900-635378588272}"/>
              </a:ext>
            </a:extLst>
          </p:cNvPr>
          <p:cNvSpPr>
            <a:spLocks noGrp="1"/>
          </p:cNvSpPr>
          <p:nvPr>
            <p:ph type="body" sz="quarter" idx="20" hasCustomPrompt="1"/>
          </p:nvPr>
        </p:nvSpPr>
        <p:spPr>
          <a:xfrm>
            <a:off x="647700" y="998538"/>
            <a:ext cx="10437813" cy="567503"/>
          </a:xfrm>
          <a:prstGeom prst="rect">
            <a:avLst/>
          </a:prstGeom>
        </p:spPr>
        <p:txBody>
          <a:bodyPr/>
          <a:lstStyle>
            <a:lvl1pPr>
              <a:defRPr sz="3200"/>
            </a:lvl1pPr>
          </a:lstStyle>
          <a:p>
            <a:pPr lvl="0"/>
            <a:r>
              <a:rPr lang="en-US" dirty="0"/>
              <a:t>Add Title Here</a:t>
            </a:r>
          </a:p>
        </p:txBody>
      </p:sp>
    </p:spTree>
    <p:extLst>
      <p:ext uri="{BB962C8B-B14F-4D97-AF65-F5344CB8AC3E}">
        <p14:creationId xmlns:p14="http://schemas.microsoft.com/office/powerpoint/2010/main" val="34636565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FCE8A7-E185-D04D-B4F3-B21B9FF26216}"/>
              </a:ext>
            </a:extLst>
          </p:cNvPr>
          <p:cNvSpPr>
            <a:spLocks noGrp="1"/>
          </p:cNvSpPr>
          <p:nvPr>
            <p:ph type="body" idx="1"/>
          </p:nvPr>
        </p:nvSpPr>
        <p:spPr>
          <a:xfrm>
            <a:off x="838200" y="1825625"/>
            <a:ext cx="10515600" cy="40753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310EC4D6-CE28-4241-AD6E-87BCAC5877DB}"/>
              </a:ext>
            </a:extLst>
          </p:cNvPr>
          <p:cNvSpPr txBox="1"/>
          <p:nvPr userDrawn="1"/>
        </p:nvSpPr>
        <p:spPr>
          <a:xfrm>
            <a:off x="7870447" y="6367628"/>
            <a:ext cx="3794129" cy="246221"/>
          </a:xfrm>
          <a:prstGeom prst="rect">
            <a:avLst/>
          </a:prstGeom>
          <a:noFill/>
        </p:spPr>
        <p:txBody>
          <a:bodyPr wrap="square" lIns="0" rIns="0" rtlCol="0" anchor="ctr">
            <a:spAutoFit/>
          </a:bodyPr>
          <a:lstStyle/>
          <a:p>
            <a:pPr algn="r"/>
            <a:r>
              <a:rPr lang="en-US" sz="1000" b="0" i="0" dirty="0">
                <a:solidFill>
                  <a:schemeClr val="bg1">
                    <a:lumMod val="85000"/>
                  </a:schemeClr>
                </a:solidFill>
                <a:latin typeface="Arial" charset="0"/>
                <a:ea typeface="Arial" charset="0"/>
                <a:cs typeface="Arial" charset="0"/>
              </a:rPr>
              <a:t>©Vibes. All rights reserved.</a:t>
            </a:r>
          </a:p>
        </p:txBody>
      </p:sp>
      <p:pic>
        <p:nvPicPr>
          <p:cNvPr id="8" name="Picture 7">
            <a:extLst>
              <a:ext uri="{FF2B5EF4-FFF2-40B4-BE49-F238E27FC236}">
                <a16:creationId xmlns:a16="http://schemas.microsoft.com/office/drawing/2014/main" id="{869EC3BF-033F-A847-B653-5D7CF9E1EE03}"/>
              </a:ext>
            </a:extLst>
          </p:cNvPr>
          <p:cNvPicPr>
            <a:picLocks noChangeAspect="1"/>
          </p:cNvPicPr>
          <p:nvPr userDrawn="1"/>
        </p:nvPicPr>
        <p:blipFill>
          <a:blip r:embed="rId47" cstate="screen">
            <a:extLst>
              <a:ext uri="{28A0092B-C50C-407E-A947-70E740481C1C}">
                <a14:useLocalDpi xmlns:a14="http://schemas.microsoft.com/office/drawing/2010/main"/>
              </a:ext>
            </a:extLst>
          </a:blip>
          <a:stretch>
            <a:fillRect/>
          </a:stretch>
        </p:blipFill>
        <p:spPr>
          <a:xfrm rot="10800000" flipH="1" flipV="1">
            <a:off x="205359" y="6345287"/>
            <a:ext cx="676797" cy="349879"/>
          </a:xfrm>
          <a:prstGeom prst="rect">
            <a:avLst/>
          </a:prstGeom>
        </p:spPr>
      </p:pic>
      <p:sp>
        <p:nvSpPr>
          <p:cNvPr id="9" name="TextBox 8">
            <a:extLst>
              <a:ext uri="{FF2B5EF4-FFF2-40B4-BE49-F238E27FC236}">
                <a16:creationId xmlns:a16="http://schemas.microsoft.com/office/drawing/2014/main" id="{A4CBBB69-7D8A-3549-88A8-C67D8C3D1D44}"/>
              </a:ext>
            </a:extLst>
          </p:cNvPr>
          <p:cNvSpPr txBox="1"/>
          <p:nvPr userDrawn="1"/>
        </p:nvSpPr>
        <p:spPr>
          <a:xfrm>
            <a:off x="11601516" y="6359671"/>
            <a:ext cx="481703" cy="300090"/>
          </a:xfrm>
          <a:prstGeom prst="rect">
            <a:avLst/>
          </a:prstGeom>
          <a:noFill/>
        </p:spPr>
        <p:txBody>
          <a:bodyPr wrap="square" lIns="137168" tIns="68584" rIns="137168" bIns="68584">
            <a:spAutoFit/>
          </a:bodyPr>
          <a:lstStyle/>
          <a:p>
            <a:pPr algn="ctr" defTabSz="1828434" eaLnBrk="1" fontAlgn="auto" hangingPunct="1">
              <a:spcBef>
                <a:spcPts val="0"/>
              </a:spcBef>
              <a:spcAft>
                <a:spcPts val="0"/>
              </a:spcAft>
              <a:defRPr/>
            </a:pPr>
            <a:fld id="{06A0B789-D4C2-294D-A3CB-628B7B755D0B}" type="slidenum">
              <a:rPr lang="id-ID" sz="1050" b="0" i="0">
                <a:solidFill>
                  <a:srgbClr val="090731"/>
                </a:solidFill>
                <a:latin typeface="Arial" charset="0"/>
                <a:ea typeface="Arial" charset="0"/>
                <a:cs typeface="Arial" charset="0"/>
              </a:rPr>
              <a:pPr algn="ctr" defTabSz="1828434" eaLnBrk="1" fontAlgn="auto" hangingPunct="1">
                <a:spcBef>
                  <a:spcPts val="0"/>
                </a:spcBef>
                <a:spcAft>
                  <a:spcPts val="0"/>
                </a:spcAft>
                <a:defRPr/>
              </a:pPr>
              <a:t>‹#›</a:t>
            </a:fld>
            <a:endParaRPr lang="id-ID" sz="1050" b="0" i="0" dirty="0">
              <a:solidFill>
                <a:srgbClr val="090731"/>
              </a:solidFill>
              <a:latin typeface="Arial" charset="0"/>
              <a:ea typeface="Arial" charset="0"/>
              <a:cs typeface="Arial" charset="0"/>
            </a:endParaRPr>
          </a:p>
        </p:txBody>
      </p:sp>
    </p:spTree>
    <p:extLst>
      <p:ext uri="{BB962C8B-B14F-4D97-AF65-F5344CB8AC3E}">
        <p14:creationId xmlns:p14="http://schemas.microsoft.com/office/powerpoint/2010/main" val="99092880"/>
      </p:ext>
    </p:extLst>
  </p:cSld>
  <p:clrMap bg1="lt1" tx1="dk1" bg2="lt2" tx2="dk2" accent1="accent1" accent2="accent2" accent3="accent3" accent4="accent4" accent5="accent5" accent6="accent6" hlink="hlink" folHlink="folHlink"/>
  <p:sldLayoutIdLst>
    <p:sldLayoutId id="2147483654" r:id="rId1"/>
    <p:sldLayoutId id="2147483726" r:id="rId2"/>
    <p:sldLayoutId id="2147483653" r:id="rId3"/>
    <p:sldLayoutId id="2147483727" r:id="rId4"/>
    <p:sldLayoutId id="2147483728" r:id="rId5"/>
    <p:sldLayoutId id="2147483655" r:id="rId6"/>
    <p:sldLayoutId id="2147483684" r:id="rId7"/>
    <p:sldLayoutId id="2147483691" r:id="rId8"/>
    <p:sldLayoutId id="2147483729" r:id="rId9"/>
    <p:sldLayoutId id="2147483730" r:id="rId10"/>
    <p:sldLayoutId id="2147483685" r:id="rId11"/>
    <p:sldLayoutId id="2147483734" r:id="rId12"/>
    <p:sldLayoutId id="2147483731" r:id="rId13"/>
    <p:sldLayoutId id="2147483679" r:id="rId14"/>
    <p:sldLayoutId id="2147483732" r:id="rId15"/>
    <p:sldLayoutId id="2147483733" r:id="rId16"/>
    <p:sldLayoutId id="2147483736" r:id="rId17"/>
    <p:sldLayoutId id="2147483735" r:id="rId18"/>
    <p:sldLayoutId id="2147483680" r:id="rId19"/>
    <p:sldLayoutId id="2147483693" r:id="rId20"/>
    <p:sldLayoutId id="2147483686" r:id="rId21"/>
    <p:sldLayoutId id="2147483657" r:id="rId22"/>
    <p:sldLayoutId id="2147483692" r:id="rId23"/>
    <p:sldLayoutId id="2147483688" r:id="rId24"/>
    <p:sldLayoutId id="2147483708" r:id="rId25"/>
    <p:sldLayoutId id="2147483709" r:id="rId26"/>
    <p:sldLayoutId id="2147483706" r:id="rId27"/>
    <p:sldLayoutId id="2147483705" r:id="rId28"/>
    <p:sldLayoutId id="2147483707" r:id="rId29"/>
    <p:sldLayoutId id="2147483689" r:id="rId30"/>
    <p:sldLayoutId id="2147483698" r:id="rId31"/>
    <p:sldLayoutId id="2147483699" r:id="rId32"/>
    <p:sldLayoutId id="2147483697" r:id="rId33"/>
    <p:sldLayoutId id="2147483703" r:id="rId34"/>
    <p:sldLayoutId id="2147483704" r:id="rId35"/>
    <p:sldLayoutId id="2147483711" r:id="rId36"/>
    <p:sldLayoutId id="2147483710" r:id="rId37"/>
    <p:sldLayoutId id="2147483700" r:id="rId38"/>
    <p:sldLayoutId id="2147483676" r:id="rId39"/>
    <p:sldLayoutId id="2147483678" r:id="rId40"/>
    <p:sldLayoutId id="2147483677" r:id="rId41"/>
    <p:sldLayoutId id="2147483651" r:id="rId42"/>
    <p:sldLayoutId id="2147483694" r:id="rId43"/>
    <p:sldLayoutId id="2147483695" r:id="rId44"/>
    <p:sldLayoutId id="2147483696"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519113" indent="-23018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919163" indent="-23018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1317625" indent="-230188"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716088" indent="-25400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FCE8A7-E185-D04D-B4F3-B21B9FF26216}"/>
              </a:ext>
            </a:extLst>
          </p:cNvPr>
          <p:cNvSpPr>
            <a:spLocks noGrp="1"/>
          </p:cNvSpPr>
          <p:nvPr>
            <p:ph type="body" idx="1"/>
          </p:nvPr>
        </p:nvSpPr>
        <p:spPr>
          <a:xfrm>
            <a:off x="838200" y="1825625"/>
            <a:ext cx="10515600" cy="40753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310EC4D6-CE28-4241-AD6E-87BCAC5877DB}"/>
              </a:ext>
            </a:extLst>
          </p:cNvPr>
          <p:cNvSpPr txBox="1"/>
          <p:nvPr userDrawn="1"/>
        </p:nvSpPr>
        <p:spPr>
          <a:xfrm>
            <a:off x="7870447" y="6367628"/>
            <a:ext cx="3794129" cy="246221"/>
          </a:xfrm>
          <a:prstGeom prst="rect">
            <a:avLst/>
          </a:prstGeom>
          <a:noFill/>
        </p:spPr>
        <p:txBody>
          <a:bodyPr wrap="square" lIns="0" rIns="0" rtlCol="0" anchor="ctr">
            <a:spAutoFit/>
          </a:bodyPr>
          <a:lstStyle/>
          <a:p>
            <a:pPr algn="r"/>
            <a:r>
              <a:rPr lang="en-US" sz="1000" b="0" i="0" dirty="0">
                <a:solidFill>
                  <a:schemeClr val="bg1">
                    <a:lumMod val="85000"/>
                  </a:schemeClr>
                </a:solidFill>
                <a:latin typeface="Arial" charset="0"/>
                <a:ea typeface="Arial" charset="0"/>
                <a:cs typeface="Arial" charset="0"/>
              </a:rPr>
              <a:t>©Vibes. All rights reserved.</a:t>
            </a:r>
          </a:p>
        </p:txBody>
      </p:sp>
      <p:pic>
        <p:nvPicPr>
          <p:cNvPr id="8" name="Picture 7">
            <a:extLst>
              <a:ext uri="{FF2B5EF4-FFF2-40B4-BE49-F238E27FC236}">
                <a16:creationId xmlns:a16="http://schemas.microsoft.com/office/drawing/2014/main" id="{869EC3BF-033F-A847-B653-5D7CF9E1EE0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10800000" flipH="1" flipV="1">
            <a:off x="205359" y="6345287"/>
            <a:ext cx="676797" cy="349879"/>
          </a:xfrm>
          <a:prstGeom prst="rect">
            <a:avLst/>
          </a:prstGeom>
        </p:spPr>
      </p:pic>
      <p:sp>
        <p:nvSpPr>
          <p:cNvPr id="9" name="TextBox 8">
            <a:extLst>
              <a:ext uri="{FF2B5EF4-FFF2-40B4-BE49-F238E27FC236}">
                <a16:creationId xmlns:a16="http://schemas.microsoft.com/office/drawing/2014/main" id="{A4CBBB69-7D8A-3549-88A8-C67D8C3D1D44}"/>
              </a:ext>
            </a:extLst>
          </p:cNvPr>
          <p:cNvSpPr txBox="1"/>
          <p:nvPr userDrawn="1"/>
        </p:nvSpPr>
        <p:spPr>
          <a:xfrm>
            <a:off x="11601516" y="6359671"/>
            <a:ext cx="481703" cy="300090"/>
          </a:xfrm>
          <a:prstGeom prst="rect">
            <a:avLst/>
          </a:prstGeom>
          <a:noFill/>
        </p:spPr>
        <p:txBody>
          <a:bodyPr wrap="square" lIns="137168" tIns="68584" rIns="137168" bIns="68584">
            <a:spAutoFit/>
          </a:bodyPr>
          <a:lstStyle/>
          <a:p>
            <a:pPr algn="ctr" defTabSz="1828434" eaLnBrk="1" fontAlgn="auto" hangingPunct="1">
              <a:spcBef>
                <a:spcPts val="0"/>
              </a:spcBef>
              <a:spcAft>
                <a:spcPts val="0"/>
              </a:spcAft>
              <a:defRPr/>
            </a:pPr>
            <a:fld id="{06A0B789-D4C2-294D-A3CB-628B7B755D0B}" type="slidenum">
              <a:rPr lang="id-ID" sz="1050" b="0" i="0">
                <a:solidFill>
                  <a:srgbClr val="090731"/>
                </a:solidFill>
                <a:latin typeface="Arial" charset="0"/>
                <a:ea typeface="Arial" charset="0"/>
                <a:cs typeface="Arial" charset="0"/>
              </a:rPr>
              <a:pPr algn="ctr" defTabSz="1828434" eaLnBrk="1" fontAlgn="auto" hangingPunct="1">
                <a:spcBef>
                  <a:spcPts val="0"/>
                </a:spcBef>
                <a:spcAft>
                  <a:spcPts val="0"/>
                </a:spcAft>
                <a:defRPr/>
              </a:pPr>
              <a:t>‹#›</a:t>
            </a:fld>
            <a:endParaRPr lang="id-ID" sz="1050" b="0" i="0" dirty="0">
              <a:solidFill>
                <a:srgbClr val="090731"/>
              </a:solidFill>
              <a:latin typeface="Arial" charset="0"/>
              <a:ea typeface="Arial" charset="0"/>
              <a:cs typeface="Arial" charset="0"/>
            </a:endParaRPr>
          </a:p>
        </p:txBody>
      </p:sp>
    </p:spTree>
    <p:extLst>
      <p:ext uri="{BB962C8B-B14F-4D97-AF65-F5344CB8AC3E}">
        <p14:creationId xmlns:p14="http://schemas.microsoft.com/office/powerpoint/2010/main" val="2082143814"/>
      </p:ext>
    </p:extLst>
  </p:cSld>
  <p:clrMap bg1="lt1" tx1="dk1" bg2="lt2" tx2="dk2" accent1="accent1" accent2="accent2" accent3="accent3" accent4="accent4" accent5="accent5" accent6="accent6" hlink="hlink" folHlink="folHlink"/>
  <p:sldLayoutIdLst>
    <p:sldLayoutId id="2147483740" r:id="rId1"/>
    <p:sldLayoutId id="2147483764" r:id="rId2"/>
    <p:sldLayoutId id="2147483785" r:id="rId3"/>
    <p:sldLayoutId id="2147483790" r:id="rId4"/>
    <p:sldLayoutId id="2147483786" r:id="rId5"/>
    <p:sldLayoutId id="2147483779" r:id="rId6"/>
    <p:sldLayoutId id="2147483788" r:id="rId7"/>
    <p:sldLayoutId id="2147483780" r:id="rId8"/>
    <p:sldLayoutId id="2147483781" r:id="rId9"/>
    <p:sldLayoutId id="2147483782"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519113" indent="-23018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919163" indent="-23018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1317625" indent="-230188"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716088" indent="-25400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47F5EF-D2C0-9A4C-BF00-06AFAC65C2BF}"/>
              </a:ext>
            </a:extLst>
          </p:cNvPr>
          <p:cNvSpPr/>
          <p:nvPr/>
        </p:nvSpPr>
        <p:spPr bwMode="auto">
          <a:xfrm>
            <a:off x="3661300" y="0"/>
            <a:ext cx="8530700" cy="6870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grpSp>
        <p:nvGrpSpPr>
          <p:cNvPr id="19" name="Group 18"/>
          <p:cNvGrpSpPr/>
          <p:nvPr/>
        </p:nvGrpSpPr>
        <p:grpSpPr>
          <a:xfrm>
            <a:off x="6674189" y="609599"/>
            <a:ext cx="2847279" cy="5866357"/>
            <a:chOff x="730250" y="908704"/>
            <a:chExt cx="1932133" cy="3980848"/>
          </a:xfrm>
        </p:grpSpPr>
        <p:sp>
          <p:nvSpPr>
            <p:cNvPr id="20" name="Rounded Rectangle 19"/>
            <p:cNvSpPr/>
            <p:nvPr/>
          </p:nvSpPr>
          <p:spPr>
            <a:xfrm>
              <a:off x="730250" y="908704"/>
              <a:ext cx="1932133" cy="3980848"/>
            </a:xfrm>
            <a:prstGeom prst="roundRect">
              <a:avLst>
                <a:gd name="adj" fmla="val 9572"/>
              </a:avLst>
            </a:prstGeom>
            <a:solidFill>
              <a:srgbClr val="4B4B4B"/>
            </a:solidFill>
            <a:ln>
              <a:noFill/>
            </a:ln>
            <a:effectLst>
              <a:outerShdw dist="215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77131" y="1308356"/>
              <a:ext cx="1830261" cy="320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 Placeholder 1">
            <a:extLst>
              <a:ext uri="{FF2B5EF4-FFF2-40B4-BE49-F238E27FC236}">
                <a16:creationId xmlns:a16="http://schemas.microsoft.com/office/drawing/2014/main" id="{DDFE4864-09CD-9C47-8FA7-8354C92B122E}"/>
              </a:ext>
            </a:extLst>
          </p:cNvPr>
          <p:cNvSpPr>
            <a:spLocks noGrp="1"/>
          </p:cNvSpPr>
          <p:nvPr>
            <p:ph type="body" sz="quarter" idx="14"/>
          </p:nvPr>
        </p:nvSpPr>
        <p:spPr>
          <a:xfrm>
            <a:off x="470121" y="2764485"/>
            <a:ext cx="2774884" cy="3770130"/>
          </a:xfrm>
        </p:spPr>
        <p:txBody>
          <a:bodyPr>
            <a:noAutofit/>
          </a:bodyPr>
          <a:lstStyle/>
          <a:p>
            <a:pPr>
              <a:lnSpc>
                <a:spcPts val="1500"/>
              </a:lnSpc>
              <a:spcBef>
                <a:spcPts val="400"/>
              </a:spcBef>
              <a:buClr>
                <a:schemeClr val="accent1"/>
              </a:buClr>
            </a:pPr>
            <a:r>
              <a:rPr lang="en-US" altLang="x-none" sz="1000" dirty="0"/>
              <a:t>Rich Communication Services (RCS) is a new protocol that enhances text messaging inline with today's more robust text messaging behaviors. RCS allows for chat with a group, read receipts, video calls, easily send and receive large photos and other files, and the ability to build into the conversation to make actions like reserving a table, checking into a flight, or making a payment more convenient.</a:t>
            </a:r>
          </a:p>
          <a:p>
            <a:pPr>
              <a:lnSpc>
                <a:spcPts val="1500"/>
              </a:lnSpc>
              <a:spcBef>
                <a:spcPts val="400"/>
              </a:spcBef>
              <a:buClr>
                <a:schemeClr val="accent1"/>
              </a:buClr>
            </a:pPr>
            <a:endParaRPr lang="en-US" altLang="x-none" sz="1000" dirty="0"/>
          </a:p>
          <a:p>
            <a:pPr marL="171450" indent="-171450">
              <a:lnSpc>
                <a:spcPts val="1500"/>
              </a:lnSpc>
              <a:spcBef>
                <a:spcPts val="400"/>
              </a:spcBef>
              <a:buClr>
                <a:schemeClr val="accent1"/>
              </a:buClr>
              <a:buFont typeface="Arial" panose="020B0604020202020204" pitchFamily="34" charset="0"/>
              <a:buChar char="•"/>
            </a:pPr>
            <a:r>
              <a:rPr lang="en-US" altLang="x-none" sz="1000" dirty="0"/>
              <a:t>Currently only offered through Sprint network on select Android devices</a:t>
            </a:r>
          </a:p>
          <a:p>
            <a:pPr marL="171450" indent="-171450">
              <a:lnSpc>
                <a:spcPts val="1500"/>
              </a:lnSpc>
              <a:spcBef>
                <a:spcPts val="400"/>
              </a:spcBef>
              <a:buClr>
                <a:schemeClr val="accent1"/>
              </a:buClr>
              <a:buFont typeface="Arial" panose="020B0604020202020204" pitchFamily="34" charset="0"/>
              <a:buChar char="•"/>
            </a:pPr>
            <a:r>
              <a:rPr lang="en-US" altLang="x-none" sz="1000" dirty="0"/>
              <a:t>Vibes is a Partner in Google’s Early Adopter program with opportunities to provide direct input to the buildout of their RCS Framework</a:t>
            </a:r>
          </a:p>
          <a:p>
            <a:pPr marL="171450" indent="-171450">
              <a:lnSpc>
                <a:spcPts val="1500"/>
              </a:lnSpc>
              <a:spcBef>
                <a:spcPts val="400"/>
              </a:spcBef>
              <a:buClr>
                <a:schemeClr val="accent1"/>
              </a:buClr>
              <a:buFont typeface="Arial" panose="020B0604020202020204" pitchFamily="34" charset="0"/>
              <a:buChar char="•"/>
            </a:pPr>
            <a:r>
              <a:rPr lang="en-US" altLang="x-none" sz="1000" dirty="0"/>
              <a:t>Have working prototype that explores features for platform implementation</a:t>
            </a:r>
          </a:p>
        </p:txBody>
      </p:sp>
      <p:sp>
        <p:nvSpPr>
          <p:cNvPr id="3" name="Text Placeholder 2">
            <a:extLst>
              <a:ext uri="{FF2B5EF4-FFF2-40B4-BE49-F238E27FC236}">
                <a16:creationId xmlns:a16="http://schemas.microsoft.com/office/drawing/2014/main" id="{B93643D8-2939-E94B-AFEB-0F0C6C86EDDD}"/>
              </a:ext>
            </a:extLst>
          </p:cNvPr>
          <p:cNvSpPr>
            <a:spLocks noGrp="1"/>
          </p:cNvSpPr>
          <p:nvPr>
            <p:ph type="body" sz="quarter" idx="15"/>
          </p:nvPr>
        </p:nvSpPr>
        <p:spPr>
          <a:xfrm>
            <a:off x="783770" y="1788339"/>
            <a:ext cx="2101932" cy="303917"/>
          </a:xfrm>
        </p:spPr>
        <p:txBody>
          <a:bodyPr>
            <a:noAutofit/>
          </a:bodyPr>
          <a:lstStyle/>
          <a:p>
            <a:pPr algn="ctr"/>
            <a:r>
              <a:rPr lang="en-US" sz="1100" spc="600" dirty="0">
                <a:solidFill>
                  <a:schemeClr val="tx1">
                    <a:lumMod val="90000"/>
                    <a:lumOff val="10000"/>
                  </a:schemeClr>
                </a:solidFill>
              </a:rPr>
              <a:t>RCS</a:t>
            </a:r>
          </a:p>
        </p:txBody>
      </p:sp>
      <p:sp>
        <p:nvSpPr>
          <p:cNvPr id="4" name="Text Placeholder 3">
            <a:extLst>
              <a:ext uri="{FF2B5EF4-FFF2-40B4-BE49-F238E27FC236}">
                <a16:creationId xmlns:a16="http://schemas.microsoft.com/office/drawing/2014/main" id="{30FA58C4-7390-1549-A5E9-07C715B21614}"/>
              </a:ext>
            </a:extLst>
          </p:cNvPr>
          <p:cNvSpPr>
            <a:spLocks noGrp="1"/>
          </p:cNvSpPr>
          <p:nvPr>
            <p:ph type="body" sz="quarter" idx="19"/>
          </p:nvPr>
        </p:nvSpPr>
        <p:spPr/>
        <p:txBody>
          <a:bodyPr>
            <a:normAutofit/>
          </a:bodyPr>
          <a:lstStyle/>
          <a:p>
            <a:r>
              <a:rPr lang="en-US" dirty="0"/>
              <a:t>TAP-TO-join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166" y="1319003"/>
            <a:ext cx="898923" cy="463614"/>
          </a:xfrm>
          <a:prstGeom prst="rect">
            <a:avLst/>
          </a:prstGeom>
        </p:spPr>
      </p:pic>
      <p:sp>
        <p:nvSpPr>
          <p:cNvPr id="27" name="Text Placeholder 2">
            <a:extLst>
              <a:ext uri="{FF2B5EF4-FFF2-40B4-BE49-F238E27FC236}">
                <a16:creationId xmlns:a16="http://schemas.microsoft.com/office/drawing/2014/main" id="{B93643D8-2939-E94B-AFEB-0F0C6C86EDDD}"/>
              </a:ext>
            </a:extLst>
          </p:cNvPr>
          <p:cNvSpPr txBox="1">
            <a:spLocks/>
          </p:cNvSpPr>
          <p:nvPr/>
        </p:nvSpPr>
        <p:spPr>
          <a:xfrm>
            <a:off x="470121" y="2416528"/>
            <a:ext cx="2878197" cy="303057"/>
          </a:xfrm>
          <a:prstGeom prst="rect">
            <a:avLst/>
          </a:prstGeom>
        </p:spPr>
        <p:txBody>
          <a:bodyPr vert="horz" lIns="91440" tIns="45720" rIns="91440" bIns="45720" rtlCol="0" anchor="b" anchorCtr="0">
            <a:noAutofit/>
          </a:bodyPr>
          <a:lstStyle>
            <a:lvl1pPr marL="0" indent="0" algn="l" defTabSz="914400" rtl="0" eaLnBrk="1" latinLnBrk="0" hangingPunct="1">
              <a:lnSpc>
                <a:spcPct val="114000"/>
              </a:lnSpc>
              <a:spcBef>
                <a:spcPts val="1000"/>
              </a:spcBef>
              <a:buFont typeface="Arial" panose="020B0604020202020204" pitchFamily="34" charset="0"/>
              <a:buNone/>
              <a:defRPr sz="1400" kern="1200" cap="all" baseline="0">
                <a:solidFill>
                  <a:schemeClr val="accent1"/>
                </a:solidFill>
                <a:latin typeface="+mn-lt"/>
                <a:ea typeface="+mn-ea"/>
                <a:cs typeface="+mn-cs"/>
              </a:defRPr>
            </a:lvl1pPr>
            <a:lvl2pPr marL="519113"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919163"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1317625"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716088"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Enhanced Messaging</a:t>
            </a:r>
          </a:p>
        </p:txBody>
      </p:sp>
      <p:pic>
        <p:nvPicPr>
          <p:cNvPr id="14" name="Shape 924">
            <a:extLst>
              <a:ext uri="{FF2B5EF4-FFF2-40B4-BE49-F238E27FC236}">
                <a16:creationId xmlns:a16="http://schemas.microsoft.com/office/drawing/2014/main" id="{96792DF0-79D3-2943-94F3-754365E3BDDD}"/>
              </a:ext>
            </a:extLst>
          </p:cNvPr>
          <p:cNvPicPr preferRelativeResize="0"/>
          <p:nvPr/>
        </p:nvPicPr>
        <p:blipFill>
          <a:blip r:embed="rId3">
            <a:alphaModFix/>
          </a:blip>
          <a:stretch>
            <a:fillRect/>
          </a:stretch>
        </p:blipFill>
        <p:spPr>
          <a:xfrm>
            <a:off x="6743275" y="1198544"/>
            <a:ext cx="2697156" cy="4794965"/>
          </a:xfrm>
          <a:prstGeom prst="rect">
            <a:avLst/>
          </a:prstGeom>
          <a:noFill/>
          <a:ln>
            <a:noFill/>
          </a:ln>
        </p:spPr>
      </p:pic>
    </p:spTree>
    <p:extLst>
      <p:ext uri="{BB962C8B-B14F-4D97-AF65-F5344CB8AC3E}">
        <p14:creationId xmlns:p14="http://schemas.microsoft.com/office/powerpoint/2010/main" val="243829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3EE004-C836-1F43-B656-312AEDD7F9A8}"/>
              </a:ext>
            </a:extLst>
          </p:cNvPr>
          <p:cNvSpPr>
            <a:spLocks noGrp="1"/>
          </p:cNvSpPr>
          <p:nvPr>
            <p:ph type="body" sz="quarter" idx="19"/>
          </p:nvPr>
        </p:nvSpPr>
        <p:spPr/>
        <p:txBody>
          <a:bodyPr/>
          <a:lstStyle/>
          <a:p>
            <a:r>
              <a:rPr lang="en-US" dirty="0"/>
              <a:t>RCS Features</a:t>
            </a:r>
          </a:p>
        </p:txBody>
      </p:sp>
      <p:sp>
        <p:nvSpPr>
          <p:cNvPr id="33" name="Rounded Rectangle 32">
            <a:extLst>
              <a:ext uri="{FF2B5EF4-FFF2-40B4-BE49-F238E27FC236}">
                <a16:creationId xmlns:a16="http://schemas.microsoft.com/office/drawing/2014/main" id="{901AAE34-21A8-A14C-B373-48BB8AE285B8}"/>
              </a:ext>
            </a:extLst>
          </p:cNvPr>
          <p:cNvSpPr/>
          <p:nvPr/>
        </p:nvSpPr>
        <p:spPr>
          <a:xfrm>
            <a:off x="4693377" y="764506"/>
            <a:ext cx="2738996" cy="5695076"/>
          </a:xfrm>
          <a:prstGeom prst="roundRect">
            <a:avLst>
              <a:gd name="adj" fmla="val 9572"/>
            </a:avLst>
          </a:prstGeom>
          <a:solidFill>
            <a:srgbClr val="393939"/>
          </a:solidFill>
          <a:ln>
            <a:noFill/>
          </a:ln>
          <a:effectLst>
            <a:outerShdw dist="215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4" name="Shape 698">
            <a:extLst>
              <a:ext uri="{FF2B5EF4-FFF2-40B4-BE49-F238E27FC236}">
                <a16:creationId xmlns:a16="http://schemas.microsoft.com/office/drawing/2014/main" id="{A8CFC104-C5A2-324A-8B10-165F7BDBC740}"/>
              </a:ext>
            </a:extLst>
          </p:cNvPr>
          <p:cNvPicPr preferRelativeResize="0"/>
          <p:nvPr/>
        </p:nvPicPr>
        <p:blipFill>
          <a:blip r:embed="rId3">
            <a:alphaModFix/>
          </a:blip>
          <a:stretch>
            <a:fillRect/>
          </a:stretch>
        </p:blipFill>
        <p:spPr>
          <a:xfrm>
            <a:off x="4756102" y="1210164"/>
            <a:ext cx="2630692" cy="4676785"/>
          </a:xfrm>
          <a:prstGeom prst="rect">
            <a:avLst/>
          </a:prstGeom>
          <a:noFill/>
          <a:ln>
            <a:noFill/>
          </a:ln>
        </p:spPr>
      </p:pic>
      <p:sp>
        <p:nvSpPr>
          <p:cNvPr id="36" name="Shape 699">
            <a:extLst>
              <a:ext uri="{FF2B5EF4-FFF2-40B4-BE49-F238E27FC236}">
                <a16:creationId xmlns:a16="http://schemas.microsoft.com/office/drawing/2014/main" id="{F5553841-A289-EB47-A455-D39588C6AE48}"/>
              </a:ext>
            </a:extLst>
          </p:cNvPr>
          <p:cNvSpPr txBox="1"/>
          <p:nvPr/>
        </p:nvSpPr>
        <p:spPr>
          <a:xfrm>
            <a:off x="1258503" y="1883063"/>
            <a:ext cx="2450800" cy="445600"/>
          </a:xfrm>
          <a:prstGeom prst="rect">
            <a:avLst/>
          </a:prstGeom>
          <a:noFill/>
          <a:ln>
            <a:noFill/>
          </a:ln>
        </p:spPr>
        <p:txBody>
          <a:bodyPr wrap="square" lIns="121900" tIns="121900" rIns="121900" bIns="121900" anchor="t" anchorCtr="0">
            <a:noAutofit/>
          </a:bodyPr>
          <a:lstStyle/>
          <a:p>
            <a:pPr algn="r"/>
            <a:r>
              <a:rPr lang="en" sz="2133" dirty="0">
                <a:solidFill>
                  <a:schemeClr val="bg1"/>
                </a:solidFill>
                <a:latin typeface="Arial" panose="020B0604020202020204" pitchFamily="34" charset="0"/>
                <a:ea typeface="Arial" charset="0"/>
                <a:cs typeface="Arial" panose="020B0604020202020204" pitchFamily="34" charset="0"/>
                <a:sym typeface="Roboto Light"/>
              </a:rPr>
              <a:t>Branding </a:t>
            </a:r>
          </a:p>
          <a:p>
            <a:pPr algn="r"/>
            <a:r>
              <a:rPr lang="en" sz="1467" dirty="0">
                <a:solidFill>
                  <a:schemeClr val="bg1"/>
                </a:solidFill>
                <a:latin typeface="Arial" panose="020B0604020202020204" pitchFamily="34" charset="0"/>
                <a:ea typeface="Arial" charset="0"/>
                <a:cs typeface="Arial" panose="020B0604020202020204" pitchFamily="34" charset="0"/>
                <a:sym typeface="Roboto"/>
              </a:rPr>
              <a:t>Name, logo, color</a:t>
            </a:r>
          </a:p>
        </p:txBody>
      </p:sp>
      <p:sp>
        <p:nvSpPr>
          <p:cNvPr id="51" name="Shape 700">
            <a:extLst>
              <a:ext uri="{FF2B5EF4-FFF2-40B4-BE49-F238E27FC236}">
                <a16:creationId xmlns:a16="http://schemas.microsoft.com/office/drawing/2014/main" id="{6A70B6EE-EF96-FA44-8D9B-EC532E72E7B2}"/>
              </a:ext>
            </a:extLst>
          </p:cNvPr>
          <p:cNvSpPr txBox="1"/>
          <p:nvPr/>
        </p:nvSpPr>
        <p:spPr>
          <a:xfrm>
            <a:off x="8742623" y="1114639"/>
            <a:ext cx="2868131" cy="445600"/>
          </a:xfrm>
          <a:prstGeom prst="rect">
            <a:avLst/>
          </a:prstGeom>
          <a:noFill/>
          <a:ln>
            <a:noFill/>
          </a:ln>
        </p:spPr>
        <p:txBody>
          <a:bodyPr wrap="square" lIns="121900" tIns="121900" rIns="121900" bIns="121900" anchor="t" anchorCtr="0">
            <a:noAutofit/>
          </a:bodyPr>
          <a:lstStyle/>
          <a:p>
            <a:r>
              <a:rPr lang="en" sz="2133" dirty="0">
                <a:solidFill>
                  <a:schemeClr val="bg1"/>
                </a:solidFill>
                <a:latin typeface="Arial" panose="020B0604020202020204" pitchFamily="34" charset="0"/>
                <a:ea typeface="Arial" charset="0"/>
                <a:cs typeface="Arial" panose="020B0604020202020204" pitchFamily="34" charset="0"/>
                <a:sym typeface="Roboto Light"/>
              </a:rPr>
              <a:t>Verified Sender</a:t>
            </a:r>
          </a:p>
          <a:p>
            <a:r>
              <a:rPr lang="en" sz="1467" dirty="0">
                <a:solidFill>
                  <a:schemeClr val="bg1"/>
                </a:solidFill>
                <a:latin typeface="Arial" panose="020B0604020202020204" pitchFamily="34" charset="0"/>
                <a:ea typeface="Arial" charset="0"/>
                <a:cs typeface="Arial" panose="020B0604020202020204" pitchFamily="34" charset="0"/>
                <a:sym typeface="Roboto"/>
              </a:rPr>
              <a:t>Customers have peace of mind</a:t>
            </a:r>
          </a:p>
        </p:txBody>
      </p:sp>
      <p:sp>
        <p:nvSpPr>
          <p:cNvPr id="52" name="Shape 705">
            <a:extLst>
              <a:ext uri="{FF2B5EF4-FFF2-40B4-BE49-F238E27FC236}">
                <a16:creationId xmlns:a16="http://schemas.microsoft.com/office/drawing/2014/main" id="{A79300F4-D9C1-1A47-B0CB-13238B96E629}"/>
              </a:ext>
            </a:extLst>
          </p:cNvPr>
          <p:cNvSpPr txBox="1"/>
          <p:nvPr/>
        </p:nvSpPr>
        <p:spPr>
          <a:xfrm>
            <a:off x="8742635" y="2415504"/>
            <a:ext cx="3041200" cy="445600"/>
          </a:xfrm>
          <a:prstGeom prst="rect">
            <a:avLst/>
          </a:prstGeom>
          <a:noFill/>
          <a:ln>
            <a:noFill/>
          </a:ln>
        </p:spPr>
        <p:txBody>
          <a:bodyPr wrap="square" lIns="121900" tIns="121900" rIns="121900" bIns="121900" anchor="t" anchorCtr="0">
            <a:noAutofit/>
          </a:bodyPr>
          <a:lstStyle/>
          <a:p>
            <a:r>
              <a:rPr lang="en" sz="2133" dirty="0">
                <a:solidFill>
                  <a:schemeClr val="bg1"/>
                </a:solidFill>
                <a:latin typeface="Arial" panose="020B0604020202020204" pitchFamily="34" charset="0"/>
                <a:ea typeface="Arial" charset="0"/>
                <a:cs typeface="Arial" panose="020B0604020202020204" pitchFamily="34" charset="0"/>
                <a:sym typeface="Roboto Light"/>
              </a:rPr>
              <a:t>QR Codes</a:t>
            </a:r>
          </a:p>
          <a:p>
            <a:r>
              <a:rPr lang="en" sz="1467" dirty="0">
                <a:solidFill>
                  <a:schemeClr val="bg1"/>
                </a:solidFill>
                <a:latin typeface="Arial" panose="020B0604020202020204" pitchFamily="34" charset="0"/>
                <a:ea typeface="Arial" charset="0"/>
                <a:cs typeface="Arial" panose="020B0604020202020204" pitchFamily="34" charset="0"/>
                <a:sym typeface="Roboto"/>
              </a:rPr>
              <a:t>For tickets, tracking, and redemptions </a:t>
            </a:r>
          </a:p>
        </p:txBody>
      </p:sp>
      <p:sp>
        <p:nvSpPr>
          <p:cNvPr id="53" name="Shape 708">
            <a:extLst>
              <a:ext uri="{FF2B5EF4-FFF2-40B4-BE49-F238E27FC236}">
                <a16:creationId xmlns:a16="http://schemas.microsoft.com/office/drawing/2014/main" id="{081C6B05-946C-4241-A6DA-D27EE716CFC3}"/>
              </a:ext>
            </a:extLst>
          </p:cNvPr>
          <p:cNvSpPr txBox="1"/>
          <p:nvPr/>
        </p:nvSpPr>
        <p:spPr>
          <a:xfrm>
            <a:off x="8742633" y="3474871"/>
            <a:ext cx="2994000" cy="445600"/>
          </a:xfrm>
          <a:prstGeom prst="rect">
            <a:avLst/>
          </a:prstGeom>
          <a:noFill/>
          <a:ln>
            <a:noFill/>
          </a:ln>
        </p:spPr>
        <p:txBody>
          <a:bodyPr wrap="square" lIns="121900" tIns="121900" rIns="121900" bIns="121900" anchor="t" anchorCtr="0">
            <a:noAutofit/>
          </a:bodyPr>
          <a:lstStyle/>
          <a:p>
            <a:r>
              <a:rPr lang="en" sz="2133" dirty="0">
                <a:solidFill>
                  <a:schemeClr val="bg1"/>
                </a:solidFill>
                <a:latin typeface="Arial" panose="020B0604020202020204" pitchFamily="34" charset="0"/>
                <a:ea typeface="Arial" charset="0"/>
                <a:cs typeface="Arial" panose="020B0604020202020204" pitchFamily="34" charset="0"/>
                <a:sym typeface="Roboto Light"/>
              </a:rPr>
              <a:t>True Metrics</a:t>
            </a:r>
          </a:p>
          <a:p>
            <a:r>
              <a:rPr lang="en" sz="1467" dirty="0">
                <a:solidFill>
                  <a:schemeClr val="bg1"/>
                </a:solidFill>
                <a:latin typeface="Arial" panose="020B0604020202020204" pitchFamily="34" charset="0"/>
                <a:ea typeface="Arial" charset="0"/>
                <a:cs typeface="Arial" panose="020B0604020202020204" pitchFamily="34" charset="0"/>
                <a:sym typeface="Roboto"/>
              </a:rPr>
              <a:t>Client based DLRs</a:t>
            </a:r>
          </a:p>
          <a:p>
            <a:r>
              <a:rPr lang="en" sz="1467" dirty="0">
                <a:solidFill>
                  <a:schemeClr val="bg1"/>
                </a:solidFill>
                <a:latin typeface="Arial" panose="020B0604020202020204" pitchFamily="34" charset="0"/>
                <a:ea typeface="Arial" charset="0"/>
                <a:cs typeface="Arial" panose="020B0604020202020204" pitchFamily="34" charset="0"/>
                <a:sym typeface="Roboto"/>
              </a:rPr>
              <a:t>Read Receipts for Brands</a:t>
            </a:r>
          </a:p>
        </p:txBody>
      </p:sp>
      <p:sp>
        <p:nvSpPr>
          <p:cNvPr id="54" name="Shape 711">
            <a:extLst>
              <a:ext uri="{FF2B5EF4-FFF2-40B4-BE49-F238E27FC236}">
                <a16:creationId xmlns:a16="http://schemas.microsoft.com/office/drawing/2014/main" id="{0B7A2689-A3A8-E147-BD2E-3F90AA95AE45}"/>
              </a:ext>
            </a:extLst>
          </p:cNvPr>
          <p:cNvSpPr txBox="1"/>
          <p:nvPr/>
        </p:nvSpPr>
        <p:spPr>
          <a:xfrm>
            <a:off x="8742622" y="4555813"/>
            <a:ext cx="3041212" cy="445600"/>
          </a:xfrm>
          <a:prstGeom prst="rect">
            <a:avLst/>
          </a:prstGeom>
          <a:noFill/>
          <a:ln>
            <a:noFill/>
          </a:ln>
        </p:spPr>
        <p:txBody>
          <a:bodyPr wrap="square" lIns="121900" tIns="121900" rIns="121900" bIns="121900" anchor="t" anchorCtr="0">
            <a:noAutofit/>
          </a:bodyPr>
          <a:lstStyle/>
          <a:p>
            <a:r>
              <a:rPr lang="en" sz="2133" dirty="0">
                <a:solidFill>
                  <a:schemeClr val="bg1"/>
                </a:solidFill>
                <a:latin typeface="Arial" panose="020B0604020202020204" pitchFamily="34" charset="0"/>
                <a:ea typeface="Arial" charset="0"/>
                <a:cs typeface="Arial" panose="020B0604020202020204" pitchFamily="34" charset="0"/>
                <a:sym typeface="Roboto Light"/>
              </a:rPr>
              <a:t>Suggested Actions</a:t>
            </a:r>
          </a:p>
          <a:p>
            <a:r>
              <a:rPr lang="en" sz="1467" dirty="0">
                <a:solidFill>
                  <a:schemeClr val="bg1"/>
                </a:solidFill>
                <a:latin typeface="Arial" panose="020B0604020202020204" pitchFamily="34" charset="0"/>
                <a:ea typeface="Arial" charset="0"/>
                <a:cs typeface="Arial" panose="020B0604020202020204" pitchFamily="34" charset="0"/>
                <a:sym typeface="Roboto"/>
              </a:rPr>
              <a:t>URL, Map, Calendar, or Dialer</a:t>
            </a:r>
          </a:p>
        </p:txBody>
      </p:sp>
      <p:sp>
        <p:nvSpPr>
          <p:cNvPr id="55" name="Shape 714">
            <a:extLst>
              <a:ext uri="{FF2B5EF4-FFF2-40B4-BE49-F238E27FC236}">
                <a16:creationId xmlns:a16="http://schemas.microsoft.com/office/drawing/2014/main" id="{2F4513B5-F2C4-C748-889F-470B4A24F9D5}"/>
              </a:ext>
            </a:extLst>
          </p:cNvPr>
          <p:cNvSpPr txBox="1"/>
          <p:nvPr/>
        </p:nvSpPr>
        <p:spPr>
          <a:xfrm>
            <a:off x="738057" y="4473313"/>
            <a:ext cx="3041200" cy="445600"/>
          </a:xfrm>
          <a:prstGeom prst="rect">
            <a:avLst/>
          </a:prstGeom>
          <a:noFill/>
          <a:ln>
            <a:noFill/>
          </a:ln>
        </p:spPr>
        <p:txBody>
          <a:bodyPr wrap="square" lIns="121900" tIns="121900" rIns="121900" bIns="121900" anchor="t" anchorCtr="0">
            <a:noAutofit/>
          </a:bodyPr>
          <a:lstStyle/>
          <a:p>
            <a:pPr algn="r"/>
            <a:r>
              <a:rPr lang="en" sz="2133" dirty="0">
                <a:solidFill>
                  <a:schemeClr val="bg1"/>
                </a:solidFill>
                <a:latin typeface="Arial" panose="020B0604020202020204" pitchFamily="34" charset="0"/>
                <a:ea typeface="Arial" charset="0"/>
                <a:cs typeface="Arial" panose="020B0604020202020204" pitchFamily="34" charset="0"/>
                <a:sym typeface="Roboto Light"/>
              </a:rPr>
              <a:t>Suggested Replies</a:t>
            </a:r>
          </a:p>
          <a:p>
            <a:pPr algn="r"/>
            <a:r>
              <a:rPr lang="en" sz="1467" dirty="0">
                <a:solidFill>
                  <a:schemeClr val="bg1"/>
                </a:solidFill>
                <a:latin typeface="Arial" panose="020B0604020202020204" pitchFamily="34" charset="0"/>
                <a:ea typeface="Arial" charset="0"/>
                <a:cs typeface="Arial" panose="020B0604020202020204" pitchFamily="34" charset="0"/>
                <a:sym typeface="Roboto"/>
              </a:rPr>
              <a:t>Customized reply button's, preprogrammed by brand  </a:t>
            </a:r>
          </a:p>
        </p:txBody>
      </p:sp>
      <p:sp>
        <p:nvSpPr>
          <p:cNvPr id="56" name="Shape 717">
            <a:extLst>
              <a:ext uri="{FF2B5EF4-FFF2-40B4-BE49-F238E27FC236}">
                <a16:creationId xmlns:a16="http://schemas.microsoft.com/office/drawing/2014/main" id="{3B480B3C-332B-314E-AD57-CE4267AB7172}"/>
              </a:ext>
            </a:extLst>
          </p:cNvPr>
          <p:cNvSpPr txBox="1"/>
          <p:nvPr/>
        </p:nvSpPr>
        <p:spPr>
          <a:xfrm>
            <a:off x="1460600" y="2991771"/>
            <a:ext cx="2248400" cy="445600"/>
          </a:xfrm>
          <a:prstGeom prst="rect">
            <a:avLst/>
          </a:prstGeom>
          <a:noFill/>
          <a:ln>
            <a:noFill/>
          </a:ln>
        </p:spPr>
        <p:txBody>
          <a:bodyPr wrap="square" lIns="121900" tIns="121900" rIns="121900" bIns="121900" anchor="t" anchorCtr="0">
            <a:noAutofit/>
          </a:bodyPr>
          <a:lstStyle/>
          <a:p>
            <a:pPr algn="r"/>
            <a:r>
              <a:rPr lang="en" sz="2133" dirty="0">
                <a:solidFill>
                  <a:schemeClr val="bg1"/>
                </a:solidFill>
                <a:latin typeface="Arial" panose="020B0604020202020204" pitchFamily="34" charset="0"/>
                <a:ea typeface="Arial" charset="0"/>
                <a:cs typeface="Arial" panose="020B0604020202020204" pitchFamily="34" charset="0"/>
                <a:sym typeface="Roboto Light"/>
              </a:rPr>
              <a:t>Rich Media</a:t>
            </a:r>
          </a:p>
          <a:p>
            <a:pPr algn="r"/>
            <a:r>
              <a:rPr lang="en" sz="1467" dirty="0">
                <a:solidFill>
                  <a:schemeClr val="bg1"/>
                </a:solidFill>
                <a:latin typeface="Arial" panose="020B0604020202020204" pitchFamily="34" charset="0"/>
                <a:ea typeface="Arial" charset="0"/>
                <a:cs typeface="Arial" panose="020B0604020202020204" pitchFamily="34" charset="0"/>
                <a:sym typeface="Roboto"/>
              </a:rPr>
              <a:t>Images, videos, </a:t>
            </a:r>
            <a:br>
              <a:rPr lang="en-US" sz="1467" dirty="0">
                <a:solidFill>
                  <a:schemeClr val="bg1"/>
                </a:solidFill>
                <a:latin typeface="Arial" panose="020B0604020202020204" pitchFamily="34" charset="0"/>
                <a:ea typeface="Arial" charset="0"/>
                <a:cs typeface="Arial" panose="020B0604020202020204" pitchFamily="34" charset="0"/>
                <a:sym typeface="Roboto"/>
              </a:rPr>
            </a:br>
            <a:r>
              <a:rPr lang="en" sz="1467" dirty="0">
                <a:solidFill>
                  <a:schemeClr val="bg1"/>
                </a:solidFill>
                <a:latin typeface="Arial" panose="020B0604020202020204" pitchFamily="34" charset="0"/>
                <a:ea typeface="Arial" charset="0"/>
                <a:cs typeface="Arial" panose="020B0604020202020204" pitchFamily="34" charset="0"/>
                <a:sym typeface="Roboto"/>
              </a:rPr>
              <a:t>GIFs, any color  </a:t>
            </a:r>
          </a:p>
        </p:txBody>
      </p:sp>
      <p:cxnSp>
        <p:nvCxnSpPr>
          <p:cNvPr id="57" name="Straight Connector 56">
            <a:extLst>
              <a:ext uri="{FF2B5EF4-FFF2-40B4-BE49-F238E27FC236}">
                <a16:creationId xmlns:a16="http://schemas.microsoft.com/office/drawing/2014/main" id="{47476AD0-B396-944D-8256-94199A5DEF17}"/>
              </a:ext>
            </a:extLst>
          </p:cNvPr>
          <p:cNvCxnSpPr/>
          <p:nvPr/>
        </p:nvCxnSpPr>
        <p:spPr>
          <a:xfrm flipV="1">
            <a:off x="3822605" y="2355091"/>
            <a:ext cx="933497" cy="2911"/>
          </a:xfrm>
          <a:prstGeom prst="line">
            <a:avLst/>
          </a:prstGeom>
          <a:ln w="22225">
            <a:solidFill>
              <a:srgbClr val="090731"/>
            </a:solidFill>
            <a:prstDash val="sysDot"/>
            <a:headEnd type="ova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D54610D0-2EA2-BF4A-8A38-A92F45ED7D38}"/>
              </a:ext>
            </a:extLst>
          </p:cNvPr>
          <p:cNvCxnSpPr/>
          <p:nvPr/>
        </p:nvCxnSpPr>
        <p:spPr>
          <a:xfrm>
            <a:off x="3792870" y="3493288"/>
            <a:ext cx="1083932" cy="0"/>
          </a:xfrm>
          <a:prstGeom prst="line">
            <a:avLst/>
          </a:prstGeom>
          <a:ln w="22225">
            <a:solidFill>
              <a:srgbClr val="090731"/>
            </a:solidFill>
            <a:prstDash val="sysDot"/>
            <a:headEnd type="ova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8FDFF647-E3D3-3643-A280-914901866B61}"/>
              </a:ext>
            </a:extLst>
          </p:cNvPr>
          <p:cNvCxnSpPr/>
          <p:nvPr/>
        </p:nvCxnSpPr>
        <p:spPr>
          <a:xfrm flipV="1">
            <a:off x="3822604" y="4958560"/>
            <a:ext cx="1815051" cy="1499"/>
          </a:xfrm>
          <a:prstGeom prst="line">
            <a:avLst/>
          </a:prstGeom>
          <a:ln w="22225">
            <a:solidFill>
              <a:srgbClr val="090731"/>
            </a:solidFill>
            <a:prstDash val="sysDot"/>
            <a:headEnd type="ova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D12FF1B-B10B-4B42-B6D1-085FEF836B24}"/>
              </a:ext>
            </a:extLst>
          </p:cNvPr>
          <p:cNvCxnSpPr/>
          <p:nvPr/>
        </p:nvCxnSpPr>
        <p:spPr>
          <a:xfrm>
            <a:off x="7460536" y="4972692"/>
            <a:ext cx="1167041" cy="0"/>
          </a:xfrm>
          <a:prstGeom prst="line">
            <a:avLst/>
          </a:prstGeom>
          <a:ln w="22225">
            <a:solidFill>
              <a:srgbClr val="090731"/>
            </a:solidFill>
            <a:prstDash val="sysDot"/>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E430428-B04E-6143-8BFB-E5889A14EED5}"/>
              </a:ext>
            </a:extLst>
          </p:cNvPr>
          <p:cNvCxnSpPr/>
          <p:nvPr/>
        </p:nvCxnSpPr>
        <p:spPr>
          <a:xfrm>
            <a:off x="7442190" y="3945999"/>
            <a:ext cx="1167041" cy="0"/>
          </a:xfrm>
          <a:prstGeom prst="line">
            <a:avLst/>
          </a:prstGeom>
          <a:ln w="22225">
            <a:solidFill>
              <a:srgbClr val="090731"/>
            </a:solidFill>
            <a:prstDash val="sysDot"/>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ABD73F4-6FCA-AB43-A58F-AFAFB6F00B4C}"/>
              </a:ext>
            </a:extLst>
          </p:cNvPr>
          <p:cNvCxnSpPr/>
          <p:nvPr/>
        </p:nvCxnSpPr>
        <p:spPr>
          <a:xfrm>
            <a:off x="7460536" y="2900969"/>
            <a:ext cx="1167041" cy="0"/>
          </a:xfrm>
          <a:prstGeom prst="line">
            <a:avLst/>
          </a:prstGeom>
          <a:ln w="22225">
            <a:solidFill>
              <a:srgbClr val="090731"/>
            </a:solidFill>
            <a:prstDash val="sysDot"/>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ECB58C3-137B-8740-A9AF-74F8D6B8A150}"/>
              </a:ext>
            </a:extLst>
          </p:cNvPr>
          <p:cNvCxnSpPr/>
          <p:nvPr/>
        </p:nvCxnSpPr>
        <p:spPr>
          <a:xfrm>
            <a:off x="7460536" y="1562600"/>
            <a:ext cx="1167041" cy="0"/>
          </a:xfrm>
          <a:prstGeom prst="line">
            <a:avLst/>
          </a:prstGeom>
          <a:ln w="22225">
            <a:solidFill>
              <a:srgbClr val="090731"/>
            </a:solidFill>
            <a:prstDash val="sysDot"/>
            <a:headEnd type="none"/>
            <a:tailEnd type="ova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23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2">
            <a:extLst>
              <a:ext uri="{FF2B5EF4-FFF2-40B4-BE49-F238E27FC236}">
                <a16:creationId xmlns:a16="http://schemas.microsoft.com/office/drawing/2014/main" id="{99B30E91-7BC4-BE4D-BBAE-650BA4E9F27C}"/>
              </a:ext>
            </a:extLst>
          </p:cNvPr>
          <p:cNvSpPr txBox="1">
            <a:spLocks/>
          </p:cNvSpPr>
          <p:nvPr/>
        </p:nvSpPr>
        <p:spPr bwMode="auto">
          <a:xfrm>
            <a:off x="304800" y="196945"/>
            <a:ext cx="11887200" cy="34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1" spc="300" dirty="0">
                <a:solidFill>
                  <a:srgbClr val="1F64FF"/>
                </a:solidFill>
              </a:rPr>
              <a:t>THE RCS NETWORK</a:t>
            </a:r>
          </a:p>
          <a:p>
            <a:r>
              <a:rPr lang="en-US" altLang="x-none" sz="1051" spc="300" dirty="0">
                <a:solidFill>
                  <a:srgbClr val="1F64FF"/>
                </a:solidFill>
              </a:rPr>
              <a:t>_</a:t>
            </a:r>
          </a:p>
        </p:txBody>
      </p:sp>
      <p:sp>
        <p:nvSpPr>
          <p:cNvPr id="36" name="Right Arrow 35">
            <a:extLst>
              <a:ext uri="{FF2B5EF4-FFF2-40B4-BE49-F238E27FC236}">
                <a16:creationId xmlns:a16="http://schemas.microsoft.com/office/drawing/2014/main" id="{11E1AF33-A497-274D-AD3A-16BA26BA62A1}"/>
              </a:ext>
            </a:extLst>
          </p:cNvPr>
          <p:cNvSpPr/>
          <p:nvPr/>
        </p:nvSpPr>
        <p:spPr>
          <a:xfrm rot="5400000">
            <a:off x="5605496" y="3960175"/>
            <a:ext cx="1978416" cy="642076"/>
          </a:xfrm>
          <a:prstGeom prst="rightArrow">
            <a:avLst>
              <a:gd name="adj1" fmla="val 100000"/>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7" name="Right Arrow 36">
            <a:extLst>
              <a:ext uri="{FF2B5EF4-FFF2-40B4-BE49-F238E27FC236}">
                <a16:creationId xmlns:a16="http://schemas.microsoft.com/office/drawing/2014/main" id="{682DEF26-944B-D547-B504-F01AB50ACBBF}"/>
              </a:ext>
            </a:extLst>
          </p:cNvPr>
          <p:cNvSpPr/>
          <p:nvPr/>
        </p:nvSpPr>
        <p:spPr>
          <a:xfrm rot="5400000">
            <a:off x="6403056" y="3960175"/>
            <a:ext cx="1978416" cy="642076"/>
          </a:xfrm>
          <a:prstGeom prst="rightArrow">
            <a:avLst>
              <a:gd name="adj1" fmla="val 100000"/>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8" name="Right Arrow 37">
            <a:extLst>
              <a:ext uri="{FF2B5EF4-FFF2-40B4-BE49-F238E27FC236}">
                <a16:creationId xmlns:a16="http://schemas.microsoft.com/office/drawing/2014/main" id="{555A3141-20AB-7144-B84A-9B1622269ADE}"/>
              </a:ext>
            </a:extLst>
          </p:cNvPr>
          <p:cNvSpPr/>
          <p:nvPr/>
        </p:nvSpPr>
        <p:spPr>
          <a:xfrm rot="5400000">
            <a:off x="7200616" y="3960175"/>
            <a:ext cx="1978416" cy="642076"/>
          </a:xfrm>
          <a:prstGeom prst="rightArrow">
            <a:avLst>
              <a:gd name="adj1" fmla="val 100000"/>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9" name="Right Arrow 38">
            <a:extLst>
              <a:ext uri="{FF2B5EF4-FFF2-40B4-BE49-F238E27FC236}">
                <a16:creationId xmlns:a16="http://schemas.microsoft.com/office/drawing/2014/main" id="{D088E164-BF4F-F64E-80F2-C21244A340EB}"/>
              </a:ext>
            </a:extLst>
          </p:cNvPr>
          <p:cNvSpPr/>
          <p:nvPr/>
        </p:nvSpPr>
        <p:spPr>
          <a:xfrm rot="5400000">
            <a:off x="7998176" y="3960175"/>
            <a:ext cx="1978416" cy="642076"/>
          </a:xfrm>
          <a:prstGeom prst="rightArrow">
            <a:avLst>
              <a:gd name="adj1" fmla="val 100000"/>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0" name="Right Arrow 39">
            <a:extLst>
              <a:ext uri="{FF2B5EF4-FFF2-40B4-BE49-F238E27FC236}">
                <a16:creationId xmlns:a16="http://schemas.microsoft.com/office/drawing/2014/main" id="{B990460F-498F-9244-AFC3-665B51D59D2F}"/>
              </a:ext>
            </a:extLst>
          </p:cNvPr>
          <p:cNvSpPr/>
          <p:nvPr/>
        </p:nvSpPr>
        <p:spPr>
          <a:xfrm rot="5400000">
            <a:off x="8795736" y="3960175"/>
            <a:ext cx="1978416" cy="642076"/>
          </a:xfrm>
          <a:prstGeom prst="rightArrow">
            <a:avLst>
              <a:gd name="adj1" fmla="val 100000"/>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1" name="Right Arrow 40">
            <a:extLst>
              <a:ext uri="{FF2B5EF4-FFF2-40B4-BE49-F238E27FC236}">
                <a16:creationId xmlns:a16="http://schemas.microsoft.com/office/drawing/2014/main" id="{C6B625CF-2F34-3A46-A034-DA6BF65B2F64}"/>
              </a:ext>
            </a:extLst>
          </p:cNvPr>
          <p:cNvSpPr/>
          <p:nvPr/>
        </p:nvSpPr>
        <p:spPr>
          <a:xfrm rot="5400000">
            <a:off x="9593296" y="3960175"/>
            <a:ext cx="1978416" cy="642076"/>
          </a:xfrm>
          <a:prstGeom prst="rightArrow">
            <a:avLst>
              <a:gd name="adj1" fmla="val 100000"/>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2" name="Picture 41">
            <a:extLst>
              <a:ext uri="{FF2B5EF4-FFF2-40B4-BE49-F238E27FC236}">
                <a16:creationId xmlns:a16="http://schemas.microsoft.com/office/drawing/2014/main" id="{39CCE0DC-A7D1-0044-A435-D49AD85BFC12}"/>
              </a:ext>
            </a:extLst>
          </p:cNvPr>
          <p:cNvPicPr>
            <a:picLocks noChangeAspect="1"/>
          </p:cNvPicPr>
          <p:nvPr/>
        </p:nvPicPr>
        <p:blipFill rotWithShape="1">
          <a:blip r:embed="rId3"/>
          <a:srcRect b="38787"/>
          <a:stretch/>
        </p:blipFill>
        <p:spPr>
          <a:xfrm flipH="1">
            <a:off x="5596560" y="791906"/>
            <a:ext cx="5857501" cy="3216553"/>
          </a:xfrm>
          <a:prstGeom prst="rect">
            <a:avLst/>
          </a:prstGeom>
        </p:spPr>
      </p:pic>
      <p:sp>
        <p:nvSpPr>
          <p:cNvPr id="43" name="Round Same Side Corner Rectangle 42">
            <a:extLst>
              <a:ext uri="{FF2B5EF4-FFF2-40B4-BE49-F238E27FC236}">
                <a16:creationId xmlns:a16="http://schemas.microsoft.com/office/drawing/2014/main" id="{23B6BAF7-4C27-C84F-87AF-4EFD6836DA25}"/>
              </a:ext>
            </a:extLst>
          </p:cNvPr>
          <p:cNvSpPr/>
          <p:nvPr/>
        </p:nvSpPr>
        <p:spPr>
          <a:xfrm>
            <a:off x="6878965" y="2531763"/>
            <a:ext cx="3374375" cy="1476696"/>
          </a:xfrm>
          <a:prstGeom prst="round2SameRect">
            <a:avLst/>
          </a:prstGeom>
          <a:solidFill>
            <a:srgbClr val="31BBC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44" name="Title 1">
            <a:extLst>
              <a:ext uri="{FF2B5EF4-FFF2-40B4-BE49-F238E27FC236}">
                <a16:creationId xmlns:a16="http://schemas.microsoft.com/office/drawing/2014/main" id="{8DC92838-5D5B-4D48-856E-C99C9F74FFC2}"/>
              </a:ext>
            </a:extLst>
          </p:cNvPr>
          <p:cNvSpPr txBox="1">
            <a:spLocks/>
          </p:cNvSpPr>
          <p:nvPr/>
        </p:nvSpPr>
        <p:spPr>
          <a:xfrm>
            <a:off x="6066165" y="4566040"/>
            <a:ext cx="1040016" cy="410451"/>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067" spc="0" dirty="0">
                <a:solidFill>
                  <a:schemeClr val="bg1"/>
                </a:solidFill>
                <a:latin typeface="ATC Arquette 1_5_17" pitchFamily="2" charset="77"/>
              </a:rPr>
              <a:t>Carrier</a:t>
            </a:r>
          </a:p>
        </p:txBody>
      </p:sp>
      <p:sp>
        <p:nvSpPr>
          <p:cNvPr id="45" name="Title 1">
            <a:extLst>
              <a:ext uri="{FF2B5EF4-FFF2-40B4-BE49-F238E27FC236}">
                <a16:creationId xmlns:a16="http://schemas.microsoft.com/office/drawing/2014/main" id="{68F6DCC1-8645-654F-9D09-5717758EF572}"/>
              </a:ext>
            </a:extLst>
          </p:cNvPr>
          <p:cNvSpPr txBox="1">
            <a:spLocks/>
          </p:cNvSpPr>
          <p:nvPr/>
        </p:nvSpPr>
        <p:spPr>
          <a:xfrm>
            <a:off x="6878965" y="4566040"/>
            <a:ext cx="1040016" cy="410451"/>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067" spc="0" dirty="0">
                <a:solidFill>
                  <a:schemeClr val="bg1"/>
                </a:solidFill>
                <a:latin typeface="ATC Arquette 1_5_17" pitchFamily="2" charset="77"/>
              </a:rPr>
              <a:t>Carrier</a:t>
            </a:r>
          </a:p>
        </p:txBody>
      </p:sp>
      <p:sp>
        <p:nvSpPr>
          <p:cNvPr id="46" name="Title 1">
            <a:extLst>
              <a:ext uri="{FF2B5EF4-FFF2-40B4-BE49-F238E27FC236}">
                <a16:creationId xmlns:a16="http://schemas.microsoft.com/office/drawing/2014/main" id="{2E83AC3D-41F2-7D44-8E88-3B2417870F3F}"/>
              </a:ext>
            </a:extLst>
          </p:cNvPr>
          <p:cNvSpPr txBox="1">
            <a:spLocks/>
          </p:cNvSpPr>
          <p:nvPr/>
        </p:nvSpPr>
        <p:spPr>
          <a:xfrm>
            <a:off x="7700232" y="4566040"/>
            <a:ext cx="1040016" cy="410451"/>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067" spc="0" dirty="0">
                <a:solidFill>
                  <a:schemeClr val="bg1"/>
                </a:solidFill>
                <a:latin typeface="ATC Arquette 1_5_17" pitchFamily="2" charset="77"/>
              </a:rPr>
              <a:t>Carrier</a:t>
            </a:r>
          </a:p>
        </p:txBody>
      </p:sp>
      <p:sp>
        <p:nvSpPr>
          <p:cNvPr id="47" name="Title 1">
            <a:extLst>
              <a:ext uri="{FF2B5EF4-FFF2-40B4-BE49-F238E27FC236}">
                <a16:creationId xmlns:a16="http://schemas.microsoft.com/office/drawing/2014/main" id="{D2006534-5CC2-C647-BC44-5A9B0E0C5BDF}"/>
              </a:ext>
            </a:extLst>
          </p:cNvPr>
          <p:cNvSpPr txBox="1">
            <a:spLocks/>
          </p:cNvSpPr>
          <p:nvPr/>
        </p:nvSpPr>
        <p:spPr>
          <a:xfrm>
            <a:off x="8563833" y="4566040"/>
            <a:ext cx="866663" cy="410451"/>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067" spc="0" dirty="0">
                <a:solidFill>
                  <a:schemeClr val="bg1"/>
                </a:solidFill>
                <a:latin typeface="ATC Arquette 1_5_17" pitchFamily="2" charset="77"/>
              </a:rPr>
              <a:t>Carrier</a:t>
            </a:r>
          </a:p>
        </p:txBody>
      </p:sp>
      <p:sp>
        <p:nvSpPr>
          <p:cNvPr id="48" name="Title 1">
            <a:extLst>
              <a:ext uri="{FF2B5EF4-FFF2-40B4-BE49-F238E27FC236}">
                <a16:creationId xmlns:a16="http://schemas.microsoft.com/office/drawing/2014/main" id="{19AB6399-5102-CD4A-8D6B-28EC9232E64C}"/>
              </a:ext>
            </a:extLst>
          </p:cNvPr>
          <p:cNvSpPr txBox="1">
            <a:spLocks/>
          </p:cNvSpPr>
          <p:nvPr/>
        </p:nvSpPr>
        <p:spPr>
          <a:xfrm>
            <a:off x="9317366" y="4566040"/>
            <a:ext cx="944100" cy="410451"/>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067" spc="0" dirty="0">
                <a:solidFill>
                  <a:schemeClr val="bg1"/>
                </a:solidFill>
                <a:latin typeface="ATC Arquette 1_5_17" pitchFamily="2" charset="77"/>
              </a:rPr>
              <a:t>Carrier</a:t>
            </a:r>
          </a:p>
        </p:txBody>
      </p:sp>
      <p:sp>
        <p:nvSpPr>
          <p:cNvPr id="49" name="Title 1">
            <a:extLst>
              <a:ext uri="{FF2B5EF4-FFF2-40B4-BE49-F238E27FC236}">
                <a16:creationId xmlns:a16="http://schemas.microsoft.com/office/drawing/2014/main" id="{6D699164-4804-A741-9533-6FF708D6EC0F}"/>
              </a:ext>
            </a:extLst>
          </p:cNvPr>
          <p:cNvSpPr txBox="1">
            <a:spLocks/>
          </p:cNvSpPr>
          <p:nvPr/>
        </p:nvSpPr>
        <p:spPr>
          <a:xfrm>
            <a:off x="10053965" y="4566040"/>
            <a:ext cx="1040016" cy="410451"/>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067" spc="0" dirty="0">
                <a:solidFill>
                  <a:schemeClr val="bg1"/>
                </a:solidFill>
                <a:latin typeface="ATC Arquette 1_5_17" pitchFamily="2" charset="77"/>
              </a:rPr>
              <a:t>Carrier</a:t>
            </a:r>
          </a:p>
        </p:txBody>
      </p:sp>
      <p:sp>
        <p:nvSpPr>
          <p:cNvPr id="50" name="Hexagon 49">
            <a:extLst>
              <a:ext uri="{FF2B5EF4-FFF2-40B4-BE49-F238E27FC236}">
                <a16:creationId xmlns:a16="http://schemas.microsoft.com/office/drawing/2014/main" id="{4CD42F79-D3B6-C242-89F3-2DC37D18FEE0}"/>
              </a:ext>
            </a:extLst>
          </p:cNvPr>
          <p:cNvSpPr/>
          <p:nvPr/>
        </p:nvSpPr>
        <p:spPr>
          <a:xfrm>
            <a:off x="6222593" y="3020271"/>
            <a:ext cx="1473048" cy="1294181"/>
          </a:xfrm>
          <a:prstGeom prst="hexagon">
            <a:avLst/>
          </a:prstGeom>
          <a:solidFill>
            <a:srgbClr val="B4B9C5"/>
          </a:solidFill>
          <a:ln>
            <a:noFill/>
          </a:ln>
          <a:effectLst>
            <a:outerShdw dist="50800" dir="8340000" sx="102000" sy="102000" algn="tr"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1" name="Title 1">
            <a:extLst>
              <a:ext uri="{FF2B5EF4-FFF2-40B4-BE49-F238E27FC236}">
                <a16:creationId xmlns:a16="http://schemas.microsoft.com/office/drawing/2014/main" id="{3E4BEB13-CD85-6A40-B5C4-271724A0C6F1}"/>
              </a:ext>
            </a:extLst>
          </p:cNvPr>
          <p:cNvSpPr txBox="1">
            <a:spLocks/>
          </p:cNvSpPr>
          <p:nvPr/>
        </p:nvSpPr>
        <p:spPr>
          <a:xfrm>
            <a:off x="6515892" y="3521913"/>
            <a:ext cx="925923" cy="365423"/>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333" spc="0" dirty="0">
                <a:solidFill>
                  <a:schemeClr val="bg1"/>
                </a:solidFill>
                <a:latin typeface="ATC Arquette 1_5_17" pitchFamily="2" charset="77"/>
              </a:rPr>
              <a:t>Brand Agent</a:t>
            </a:r>
          </a:p>
        </p:txBody>
      </p:sp>
      <p:sp>
        <p:nvSpPr>
          <p:cNvPr id="52" name="Title 1">
            <a:extLst>
              <a:ext uri="{FF2B5EF4-FFF2-40B4-BE49-F238E27FC236}">
                <a16:creationId xmlns:a16="http://schemas.microsoft.com/office/drawing/2014/main" id="{31EDC287-5588-D945-ABF9-E1E8F928EC1A}"/>
              </a:ext>
            </a:extLst>
          </p:cNvPr>
          <p:cNvSpPr txBox="1">
            <a:spLocks/>
          </p:cNvSpPr>
          <p:nvPr/>
        </p:nvSpPr>
        <p:spPr>
          <a:xfrm>
            <a:off x="6582471" y="1894165"/>
            <a:ext cx="4236659" cy="410451"/>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2133" dirty="0">
                <a:solidFill>
                  <a:schemeClr val="bg1"/>
                </a:solidFill>
                <a:latin typeface="ATC Arquette 1_5_17" pitchFamily="2" charset="77"/>
              </a:rPr>
              <a:t>RCS FRAMEWORK</a:t>
            </a:r>
          </a:p>
        </p:txBody>
      </p:sp>
      <p:sp>
        <p:nvSpPr>
          <p:cNvPr id="53" name="Hexagon 52">
            <a:extLst>
              <a:ext uri="{FF2B5EF4-FFF2-40B4-BE49-F238E27FC236}">
                <a16:creationId xmlns:a16="http://schemas.microsoft.com/office/drawing/2014/main" id="{4FE926D2-1013-824A-A782-02517B86F4CF}"/>
              </a:ext>
            </a:extLst>
          </p:cNvPr>
          <p:cNvSpPr/>
          <p:nvPr/>
        </p:nvSpPr>
        <p:spPr>
          <a:xfrm>
            <a:off x="7838763" y="3020271"/>
            <a:ext cx="1473048" cy="1294181"/>
          </a:xfrm>
          <a:prstGeom prst="hexagon">
            <a:avLst/>
          </a:prstGeom>
          <a:solidFill>
            <a:srgbClr val="B4B9C5"/>
          </a:solidFill>
          <a:ln>
            <a:noFill/>
          </a:ln>
          <a:effectLst>
            <a:outerShdw dist="50800" dir="8340000" sx="102000" sy="102000" algn="tr"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4" name="Title 1">
            <a:extLst>
              <a:ext uri="{FF2B5EF4-FFF2-40B4-BE49-F238E27FC236}">
                <a16:creationId xmlns:a16="http://schemas.microsoft.com/office/drawing/2014/main" id="{FD4E5EDB-6255-D340-B51F-92ACA4955024}"/>
              </a:ext>
            </a:extLst>
          </p:cNvPr>
          <p:cNvSpPr txBox="1">
            <a:spLocks/>
          </p:cNvSpPr>
          <p:nvPr/>
        </p:nvSpPr>
        <p:spPr>
          <a:xfrm>
            <a:off x="8132061" y="3521913"/>
            <a:ext cx="925923" cy="365423"/>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333" spc="0" dirty="0">
                <a:solidFill>
                  <a:schemeClr val="bg1"/>
                </a:solidFill>
                <a:latin typeface="ATC Arquette 1_5_17" pitchFamily="2" charset="77"/>
              </a:rPr>
              <a:t>Brand Agent</a:t>
            </a:r>
          </a:p>
        </p:txBody>
      </p:sp>
      <p:sp>
        <p:nvSpPr>
          <p:cNvPr id="55" name="Hexagon 54">
            <a:extLst>
              <a:ext uri="{FF2B5EF4-FFF2-40B4-BE49-F238E27FC236}">
                <a16:creationId xmlns:a16="http://schemas.microsoft.com/office/drawing/2014/main" id="{23D176FE-ACA9-F246-A021-1A7AD26E2F77}"/>
              </a:ext>
            </a:extLst>
          </p:cNvPr>
          <p:cNvSpPr/>
          <p:nvPr/>
        </p:nvSpPr>
        <p:spPr>
          <a:xfrm>
            <a:off x="9472829" y="3020271"/>
            <a:ext cx="1473048" cy="1294181"/>
          </a:xfrm>
          <a:prstGeom prst="hexagon">
            <a:avLst/>
          </a:prstGeom>
          <a:solidFill>
            <a:srgbClr val="B4B9C5"/>
          </a:solidFill>
          <a:ln>
            <a:noFill/>
          </a:ln>
          <a:effectLst>
            <a:outerShdw dist="50800" dir="8340000" sx="102000" sy="102000" algn="tr"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6" name="Title 1">
            <a:extLst>
              <a:ext uri="{FF2B5EF4-FFF2-40B4-BE49-F238E27FC236}">
                <a16:creationId xmlns:a16="http://schemas.microsoft.com/office/drawing/2014/main" id="{9047E542-5745-4543-B854-71BA8B8CEA99}"/>
              </a:ext>
            </a:extLst>
          </p:cNvPr>
          <p:cNvSpPr txBox="1">
            <a:spLocks/>
          </p:cNvSpPr>
          <p:nvPr/>
        </p:nvSpPr>
        <p:spPr>
          <a:xfrm>
            <a:off x="9740728" y="3521913"/>
            <a:ext cx="925923" cy="365423"/>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333" spc="0" dirty="0">
                <a:solidFill>
                  <a:schemeClr val="bg1"/>
                </a:solidFill>
                <a:latin typeface="ATC Arquette 1_5_17" pitchFamily="2" charset="77"/>
              </a:rPr>
              <a:t>Brand Agent</a:t>
            </a:r>
          </a:p>
        </p:txBody>
      </p:sp>
      <p:sp>
        <p:nvSpPr>
          <p:cNvPr id="57" name="Rounded Rectangle 56">
            <a:extLst>
              <a:ext uri="{FF2B5EF4-FFF2-40B4-BE49-F238E27FC236}">
                <a16:creationId xmlns:a16="http://schemas.microsoft.com/office/drawing/2014/main" id="{D5A3DEF3-4884-234A-BC30-795D8E9C2C44}"/>
              </a:ext>
            </a:extLst>
          </p:cNvPr>
          <p:cNvSpPr/>
          <p:nvPr/>
        </p:nvSpPr>
        <p:spPr>
          <a:xfrm>
            <a:off x="6026171" y="5134565"/>
            <a:ext cx="427507" cy="869945"/>
          </a:xfrm>
          <a:prstGeom prst="roundRect">
            <a:avLst>
              <a:gd name="adj" fmla="val 9572"/>
            </a:avLst>
          </a:prstGeom>
          <a:solidFill>
            <a:srgbClr val="393939"/>
          </a:solidFill>
          <a:ln>
            <a:noFill/>
          </a:ln>
          <a:effectLst>
            <a:outerShdw dist="88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ounded Rectangle 57">
            <a:extLst>
              <a:ext uri="{FF2B5EF4-FFF2-40B4-BE49-F238E27FC236}">
                <a16:creationId xmlns:a16="http://schemas.microsoft.com/office/drawing/2014/main" id="{73DB3F52-A664-0542-847A-68B0DDEF7869}"/>
              </a:ext>
            </a:extLst>
          </p:cNvPr>
          <p:cNvSpPr/>
          <p:nvPr/>
        </p:nvSpPr>
        <p:spPr>
          <a:xfrm>
            <a:off x="6541337" y="5134565"/>
            <a:ext cx="427507" cy="869945"/>
          </a:xfrm>
          <a:prstGeom prst="roundRect">
            <a:avLst>
              <a:gd name="adj" fmla="val 9572"/>
            </a:avLst>
          </a:prstGeom>
          <a:solidFill>
            <a:srgbClr val="393939"/>
          </a:solidFill>
          <a:ln>
            <a:noFill/>
          </a:ln>
          <a:effectLst>
            <a:outerShdw dist="88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ounded Rectangle 58">
            <a:extLst>
              <a:ext uri="{FF2B5EF4-FFF2-40B4-BE49-F238E27FC236}">
                <a16:creationId xmlns:a16="http://schemas.microsoft.com/office/drawing/2014/main" id="{06D4B18C-F233-3F4D-B202-CC75B04CB11B}"/>
              </a:ext>
            </a:extLst>
          </p:cNvPr>
          <p:cNvSpPr/>
          <p:nvPr/>
        </p:nvSpPr>
        <p:spPr>
          <a:xfrm>
            <a:off x="7056504" y="5134565"/>
            <a:ext cx="427507" cy="869945"/>
          </a:xfrm>
          <a:prstGeom prst="roundRect">
            <a:avLst>
              <a:gd name="adj" fmla="val 9572"/>
            </a:avLst>
          </a:prstGeom>
          <a:solidFill>
            <a:srgbClr val="393939"/>
          </a:solidFill>
          <a:ln>
            <a:noFill/>
          </a:ln>
          <a:effectLst>
            <a:outerShdw dist="88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Rounded Rectangle 59">
            <a:extLst>
              <a:ext uri="{FF2B5EF4-FFF2-40B4-BE49-F238E27FC236}">
                <a16:creationId xmlns:a16="http://schemas.microsoft.com/office/drawing/2014/main" id="{454EC9BF-2E5E-0A4F-B4CA-427408E999D9}"/>
              </a:ext>
            </a:extLst>
          </p:cNvPr>
          <p:cNvSpPr/>
          <p:nvPr/>
        </p:nvSpPr>
        <p:spPr>
          <a:xfrm>
            <a:off x="7571671" y="5134565"/>
            <a:ext cx="427507" cy="869945"/>
          </a:xfrm>
          <a:prstGeom prst="roundRect">
            <a:avLst>
              <a:gd name="adj" fmla="val 9572"/>
            </a:avLst>
          </a:prstGeom>
          <a:solidFill>
            <a:srgbClr val="393939"/>
          </a:solidFill>
          <a:ln>
            <a:noFill/>
          </a:ln>
          <a:effectLst>
            <a:outerShdw dist="88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Rounded Rectangle 60">
            <a:extLst>
              <a:ext uri="{FF2B5EF4-FFF2-40B4-BE49-F238E27FC236}">
                <a16:creationId xmlns:a16="http://schemas.microsoft.com/office/drawing/2014/main" id="{BEBAB054-F45F-7743-9662-489E139360C4}"/>
              </a:ext>
            </a:extLst>
          </p:cNvPr>
          <p:cNvSpPr/>
          <p:nvPr/>
        </p:nvSpPr>
        <p:spPr>
          <a:xfrm>
            <a:off x="8086837" y="5134565"/>
            <a:ext cx="427507" cy="869945"/>
          </a:xfrm>
          <a:prstGeom prst="roundRect">
            <a:avLst>
              <a:gd name="adj" fmla="val 9572"/>
            </a:avLst>
          </a:prstGeom>
          <a:solidFill>
            <a:srgbClr val="393939"/>
          </a:solidFill>
          <a:ln>
            <a:noFill/>
          </a:ln>
          <a:effectLst>
            <a:outerShdw dist="88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ounded Rectangle 61">
            <a:extLst>
              <a:ext uri="{FF2B5EF4-FFF2-40B4-BE49-F238E27FC236}">
                <a16:creationId xmlns:a16="http://schemas.microsoft.com/office/drawing/2014/main" id="{5936F3AB-8C24-4641-8481-66AE636DE1C4}"/>
              </a:ext>
            </a:extLst>
          </p:cNvPr>
          <p:cNvSpPr/>
          <p:nvPr/>
        </p:nvSpPr>
        <p:spPr>
          <a:xfrm>
            <a:off x="8602004" y="5134565"/>
            <a:ext cx="427507" cy="869945"/>
          </a:xfrm>
          <a:prstGeom prst="roundRect">
            <a:avLst>
              <a:gd name="adj" fmla="val 9572"/>
            </a:avLst>
          </a:prstGeom>
          <a:solidFill>
            <a:srgbClr val="393939"/>
          </a:solidFill>
          <a:ln>
            <a:noFill/>
          </a:ln>
          <a:effectLst>
            <a:outerShdw dist="88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ounded Rectangle 62">
            <a:extLst>
              <a:ext uri="{FF2B5EF4-FFF2-40B4-BE49-F238E27FC236}">
                <a16:creationId xmlns:a16="http://schemas.microsoft.com/office/drawing/2014/main" id="{05E69341-C043-CB4A-970D-B3A8E81E77AC}"/>
              </a:ext>
            </a:extLst>
          </p:cNvPr>
          <p:cNvSpPr/>
          <p:nvPr/>
        </p:nvSpPr>
        <p:spPr>
          <a:xfrm>
            <a:off x="9117171" y="5134565"/>
            <a:ext cx="427507" cy="869945"/>
          </a:xfrm>
          <a:prstGeom prst="roundRect">
            <a:avLst>
              <a:gd name="adj" fmla="val 9572"/>
            </a:avLst>
          </a:prstGeom>
          <a:solidFill>
            <a:srgbClr val="393939"/>
          </a:solidFill>
          <a:ln>
            <a:noFill/>
          </a:ln>
          <a:effectLst>
            <a:outerShdw dist="88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ounded Rectangle 63">
            <a:extLst>
              <a:ext uri="{FF2B5EF4-FFF2-40B4-BE49-F238E27FC236}">
                <a16:creationId xmlns:a16="http://schemas.microsoft.com/office/drawing/2014/main" id="{6030E67B-F6DD-AD44-AA7A-E3100FA6F2DB}"/>
              </a:ext>
            </a:extLst>
          </p:cNvPr>
          <p:cNvSpPr/>
          <p:nvPr/>
        </p:nvSpPr>
        <p:spPr>
          <a:xfrm>
            <a:off x="9632337" y="5134565"/>
            <a:ext cx="427507" cy="869945"/>
          </a:xfrm>
          <a:prstGeom prst="roundRect">
            <a:avLst>
              <a:gd name="adj" fmla="val 9572"/>
            </a:avLst>
          </a:prstGeom>
          <a:solidFill>
            <a:srgbClr val="393939"/>
          </a:solidFill>
          <a:ln>
            <a:noFill/>
          </a:ln>
          <a:effectLst>
            <a:outerShdw dist="88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ounded Rectangle 64">
            <a:extLst>
              <a:ext uri="{FF2B5EF4-FFF2-40B4-BE49-F238E27FC236}">
                <a16:creationId xmlns:a16="http://schemas.microsoft.com/office/drawing/2014/main" id="{4A1DCC05-738D-DB48-A336-B21F58213D68}"/>
              </a:ext>
            </a:extLst>
          </p:cNvPr>
          <p:cNvSpPr/>
          <p:nvPr/>
        </p:nvSpPr>
        <p:spPr>
          <a:xfrm>
            <a:off x="10147504" y="5134565"/>
            <a:ext cx="427507" cy="869945"/>
          </a:xfrm>
          <a:prstGeom prst="roundRect">
            <a:avLst>
              <a:gd name="adj" fmla="val 9572"/>
            </a:avLst>
          </a:prstGeom>
          <a:solidFill>
            <a:srgbClr val="393939"/>
          </a:solidFill>
          <a:ln>
            <a:noFill/>
          </a:ln>
          <a:effectLst>
            <a:outerShdw dist="88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Rounded Rectangle 65">
            <a:extLst>
              <a:ext uri="{FF2B5EF4-FFF2-40B4-BE49-F238E27FC236}">
                <a16:creationId xmlns:a16="http://schemas.microsoft.com/office/drawing/2014/main" id="{A00B8797-2EB3-0A4F-AF33-52192DB7DC20}"/>
              </a:ext>
            </a:extLst>
          </p:cNvPr>
          <p:cNvSpPr/>
          <p:nvPr/>
        </p:nvSpPr>
        <p:spPr>
          <a:xfrm>
            <a:off x="10662671" y="5134565"/>
            <a:ext cx="427507" cy="869945"/>
          </a:xfrm>
          <a:prstGeom prst="roundRect">
            <a:avLst>
              <a:gd name="adj" fmla="val 9572"/>
            </a:avLst>
          </a:prstGeom>
          <a:solidFill>
            <a:srgbClr val="393939"/>
          </a:solidFill>
          <a:ln>
            <a:noFill/>
          </a:ln>
          <a:effectLst>
            <a:outerShdw dist="88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Title 1">
            <a:extLst>
              <a:ext uri="{FF2B5EF4-FFF2-40B4-BE49-F238E27FC236}">
                <a16:creationId xmlns:a16="http://schemas.microsoft.com/office/drawing/2014/main" id="{1C326C38-B8FB-CA4D-8F4B-9EEF840C9D08}"/>
              </a:ext>
            </a:extLst>
          </p:cNvPr>
          <p:cNvSpPr txBox="1">
            <a:spLocks/>
          </p:cNvSpPr>
          <p:nvPr/>
        </p:nvSpPr>
        <p:spPr>
          <a:xfrm>
            <a:off x="7204297" y="5361711"/>
            <a:ext cx="2685022" cy="410451"/>
          </a:xfrm>
          <a:prstGeom prst="rect">
            <a:avLst/>
          </a:prstGeom>
          <a:solidFill>
            <a:schemeClr val="bg1">
              <a:lumMod val="85000"/>
              <a:alpha val="90000"/>
            </a:schemeClr>
          </a:solidFill>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333" spc="0" dirty="0">
                <a:solidFill>
                  <a:schemeClr val="tx1">
                    <a:lumMod val="75000"/>
                    <a:lumOff val="25000"/>
                  </a:schemeClr>
                </a:solidFill>
                <a:latin typeface="ATC Arquette 1_5_17" pitchFamily="2" charset="77"/>
              </a:rPr>
              <a:t>RCS Compliant Devices</a:t>
            </a:r>
          </a:p>
        </p:txBody>
      </p:sp>
      <p:sp>
        <p:nvSpPr>
          <p:cNvPr id="68" name="Title 1">
            <a:extLst>
              <a:ext uri="{FF2B5EF4-FFF2-40B4-BE49-F238E27FC236}">
                <a16:creationId xmlns:a16="http://schemas.microsoft.com/office/drawing/2014/main" id="{92ACB076-FDEF-5B4B-9832-345035133B2D}"/>
              </a:ext>
            </a:extLst>
          </p:cNvPr>
          <p:cNvSpPr txBox="1">
            <a:spLocks/>
          </p:cNvSpPr>
          <p:nvPr/>
        </p:nvSpPr>
        <p:spPr>
          <a:xfrm>
            <a:off x="609600" y="1474002"/>
            <a:ext cx="4332186" cy="3887709"/>
          </a:xfrm>
          <a:prstGeom prst="rect">
            <a:avLst/>
          </a:prstGeom>
          <a:noFill/>
        </p:spPr>
        <p:txBody>
          <a:bodyPr anchor="t"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pPr algn="l">
              <a:lnSpc>
                <a:spcPts val="2220"/>
              </a:lnSpc>
            </a:pPr>
            <a:r>
              <a:rPr lang="en-US" sz="1600" b="0" spc="0" dirty="0">
                <a:solidFill>
                  <a:schemeClr val="tx1">
                    <a:lumMod val="75000"/>
                    <a:lumOff val="25000"/>
                  </a:schemeClr>
                </a:solidFill>
                <a:latin typeface="Arial" panose="020B0604020202020204" pitchFamily="34" charset="0"/>
                <a:cs typeface="Arial" panose="020B0604020202020204" pitchFamily="34" charset="0"/>
              </a:rPr>
              <a:t>RCS is currently in exploratory phases of development. Many carriers, OEMs, and other partners are developing the technology and user experience on Android Messages application. Android Messages supports the GSMA’s Universal Profile for interoperability across operator networks and devices. Currently in the US, this is limited to the Sprint carrier and Android devices.</a:t>
            </a:r>
          </a:p>
          <a:p>
            <a:pPr algn="l">
              <a:lnSpc>
                <a:spcPts val="2220"/>
              </a:lnSpc>
            </a:pPr>
            <a:endParaRPr lang="en-US" sz="1600" b="0" spc="0" dirty="0">
              <a:solidFill>
                <a:schemeClr val="tx1">
                  <a:lumMod val="75000"/>
                  <a:lumOff val="25000"/>
                </a:schemeClr>
              </a:solidFill>
              <a:latin typeface="Arial" panose="020B0604020202020204" pitchFamily="34" charset="0"/>
              <a:cs typeface="Arial" panose="020B0604020202020204" pitchFamily="34" charset="0"/>
            </a:endParaRPr>
          </a:p>
          <a:p>
            <a:pPr algn="l">
              <a:lnSpc>
                <a:spcPts val="2220"/>
              </a:lnSpc>
            </a:pPr>
            <a:r>
              <a:rPr lang="en-US" sz="1600" b="0" spc="0" dirty="0">
                <a:solidFill>
                  <a:schemeClr val="tx1">
                    <a:lumMod val="75000"/>
                    <a:lumOff val="25000"/>
                  </a:schemeClr>
                </a:solidFill>
                <a:latin typeface="Arial" panose="020B0604020202020204" pitchFamily="34" charset="0"/>
                <a:cs typeface="Arial" panose="020B0604020202020204" pitchFamily="34" charset="0"/>
              </a:rPr>
              <a:t>The Framework is set up for brand to register an Agent that will act as the point of contact with the end user. These registered agents will run RCS programs that adhere to the GSMA’s RCS protocol.</a:t>
            </a:r>
          </a:p>
        </p:txBody>
      </p:sp>
      <p:sp>
        <p:nvSpPr>
          <p:cNvPr id="69" name="Title 1">
            <a:extLst>
              <a:ext uri="{FF2B5EF4-FFF2-40B4-BE49-F238E27FC236}">
                <a16:creationId xmlns:a16="http://schemas.microsoft.com/office/drawing/2014/main" id="{F8BAD611-8B9F-AF42-A6A7-A998568A6842}"/>
              </a:ext>
            </a:extLst>
          </p:cNvPr>
          <p:cNvSpPr txBox="1">
            <a:spLocks/>
          </p:cNvSpPr>
          <p:nvPr/>
        </p:nvSpPr>
        <p:spPr>
          <a:xfrm>
            <a:off x="6503815" y="2602088"/>
            <a:ext cx="4236659" cy="410451"/>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333" dirty="0">
                <a:solidFill>
                  <a:schemeClr val="bg1"/>
                </a:solidFill>
                <a:latin typeface="ATC Arquette 1_5_17" pitchFamily="2" charset="77"/>
              </a:rPr>
              <a:t>GSMA PROFILE</a:t>
            </a:r>
          </a:p>
        </p:txBody>
      </p:sp>
    </p:spTree>
    <p:extLst>
      <p:ext uri="{BB962C8B-B14F-4D97-AF65-F5344CB8AC3E}">
        <p14:creationId xmlns:p14="http://schemas.microsoft.com/office/powerpoint/2010/main" val="200950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810264D-4C9E-4747-A676-182056B0FF2A}"/>
              </a:ext>
            </a:extLst>
          </p:cNvPr>
          <p:cNvSpPr/>
          <p:nvPr/>
        </p:nvSpPr>
        <p:spPr>
          <a:xfrm>
            <a:off x="0" y="6169336"/>
            <a:ext cx="12192000" cy="6886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1" name="Rounded Rectangle 70">
            <a:extLst>
              <a:ext uri="{FF2B5EF4-FFF2-40B4-BE49-F238E27FC236}">
                <a16:creationId xmlns:a16="http://schemas.microsoft.com/office/drawing/2014/main" id="{68839E49-487E-C54E-8059-1FF4B9956C4A}"/>
              </a:ext>
            </a:extLst>
          </p:cNvPr>
          <p:cNvSpPr/>
          <p:nvPr/>
        </p:nvSpPr>
        <p:spPr>
          <a:xfrm>
            <a:off x="8092126" y="2472610"/>
            <a:ext cx="3492596" cy="5226652"/>
          </a:xfrm>
          <a:prstGeom prst="roundRect">
            <a:avLst>
              <a:gd name="adj" fmla="val 348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2" name="Rounded Rectangle 71">
            <a:extLst>
              <a:ext uri="{FF2B5EF4-FFF2-40B4-BE49-F238E27FC236}">
                <a16:creationId xmlns:a16="http://schemas.microsoft.com/office/drawing/2014/main" id="{6DFA49E2-D028-0B42-9287-8BA02DE12675}"/>
              </a:ext>
            </a:extLst>
          </p:cNvPr>
          <p:cNvSpPr/>
          <p:nvPr/>
        </p:nvSpPr>
        <p:spPr>
          <a:xfrm>
            <a:off x="4306187" y="2472610"/>
            <a:ext cx="3492596" cy="5226652"/>
          </a:xfrm>
          <a:prstGeom prst="roundRect">
            <a:avLst>
              <a:gd name="adj" fmla="val 348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3" name="Rounded Rectangle 72">
            <a:extLst>
              <a:ext uri="{FF2B5EF4-FFF2-40B4-BE49-F238E27FC236}">
                <a16:creationId xmlns:a16="http://schemas.microsoft.com/office/drawing/2014/main" id="{0A0404A9-AD70-1442-8EE5-7A958A7DB233}"/>
              </a:ext>
            </a:extLst>
          </p:cNvPr>
          <p:cNvSpPr/>
          <p:nvPr/>
        </p:nvSpPr>
        <p:spPr>
          <a:xfrm>
            <a:off x="547754" y="2472610"/>
            <a:ext cx="3492596" cy="5226652"/>
          </a:xfrm>
          <a:prstGeom prst="roundRect">
            <a:avLst>
              <a:gd name="adj" fmla="val 348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4" name="Shape 735">
            <a:extLst>
              <a:ext uri="{FF2B5EF4-FFF2-40B4-BE49-F238E27FC236}">
                <a16:creationId xmlns:a16="http://schemas.microsoft.com/office/drawing/2014/main" id="{BE6B0D40-E929-3342-A05E-0D1CEFFCBA11}"/>
              </a:ext>
            </a:extLst>
          </p:cNvPr>
          <p:cNvSpPr txBox="1"/>
          <p:nvPr/>
        </p:nvSpPr>
        <p:spPr>
          <a:xfrm>
            <a:off x="884669" y="2560049"/>
            <a:ext cx="3124227" cy="1756000"/>
          </a:xfrm>
          <a:prstGeom prst="rect">
            <a:avLst/>
          </a:prstGeom>
          <a:noFill/>
          <a:ln>
            <a:noFill/>
          </a:ln>
        </p:spPr>
        <p:txBody>
          <a:bodyPr wrap="square" lIns="121900" tIns="121900" rIns="121900" bIns="121900" anchor="t" anchorCtr="0">
            <a:noAutofit/>
          </a:bodyPr>
          <a:lstStyle/>
          <a:p>
            <a:pPr marL="228594" indent="-228594">
              <a:lnSpc>
                <a:spcPct val="138000"/>
              </a:lnSpc>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Suggested reply</a:t>
            </a:r>
            <a:endParaRPr lang="en-US" sz="1600" dirty="0">
              <a:solidFill>
                <a:srgbClr val="19145E"/>
              </a:solidFill>
              <a:latin typeface="Arial" panose="020B0604020202020204" pitchFamily="34" charset="0"/>
              <a:ea typeface="Roboto"/>
              <a:cs typeface="Arial" panose="020B0604020202020204" pitchFamily="34" charset="0"/>
              <a:sym typeface="Roboto"/>
            </a:endParaRPr>
          </a:p>
          <a:p>
            <a:pPr marL="228594" indent="-228594">
              <a:lnSpc>
                <a:spcPct val="138000"/>
              </a:lnSpc>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Suggested actions</a:t>
            </a:r>
          </a:p>
          <a:p>
            <a:pPr marL="228594" indent="-228594">
              <a:lnSpc>
                <a:spcPct val="138000"/>
              </a:lnSpc>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High resolution photos</a:t>
            </a:r>
          </a:p>
          <a:p>
            <a:pPr marL="228594" indent="-228594">
              <a:lnSpc>
                <a:spcPct val="138000"/>
              </a:lnSpc>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Videos</a:t>
            </a:r>
          </a:p>
          <a:p>
            <a:pPr marL="228594" indent="-228594">
              <a:lnSpc>
                <a:spcPct val="138000"/>
              </a:lnSpc>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Solve MMS incompatibility</a:t>
            </a:r>
          </a:p>
          <a:p>
            <a:pPr marL="228594" indent="-228594">
              <a:lnSpc>
                <a:spcPct val="138000"/>
              </a:lnSpc>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Full brand name instead of random ID</a:t>
            </a:r>
          </a:p>
          <a:p>
            <a:pPr marL="228594" indent="-228594">
              <a:lnSpc>
                <a:spcPct val="138000"/>
              </a:lnSpc>
              <a:buClr>
                <a:schemeClr val="dk1"/>
              </a:buClr>
              <a:buSzPct val="78571"/>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Brand Customization</a:t>
            </a:r>
          </a:p>
          <a:p>
            <a:pPr marL="228594" indent="-228594">
              <a:lnSpc>
                <a:spcPct val="138000"/>
              </a:lnSpc>
              <a:buClr>
                <a:schemeClr val="dk1"/>
              </a:buClr>
              <a:buSzPct val="78571"/>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Web Viewer</a:t>
            </a:r>
          </a:p>
          <a:p>
            <a:pPr marL="228594" indent="-228594">
              <a:lnSpc>
                <a:spcPct val="138000"/>
              </a:lnSpc>
              <a:buClr>
                <a:schemeClr val="dk1"/>
              </a:buClr>
              <a:buSzPct val="78571"/>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Native Calendar Integration</a:t>
            </a:r>
          </a:p>
          <a:p>
            <a:pPr marL="228594" indent="-228594">
              <a:lnSpc>
                <a:spcPct val="138000"/>
              </a:lnSpc>
              <a:buClr>
                <a:schemeClr val="dk1"/>
              </a:buClr>
              <a:buSzPct val="78571"/>
              <a:buFont typeface="Arial" charset="0"/>
              <a:buChar char="•"/>
            </a:pPr>
            <a:endParaRPr lang="en-US" sz="1600" dirty="0">
              <a:solidFill>
                <a:srgbClr val="808080"/>
              </a:solidFill>
              <a:latin typeface="Arial" panose="020B0604020202020204" pitchFamily="34" charset="0"/>
              <a:ea typeface="Roboto"/>
              <a:cs typeface="Arial" panose="020B0604020202020204" pitchFamily="34" charset="0"/>
              <a:sym typeface="Roboto"/>
            </a:endParaRPr>
          </a:p>
          <a:p>
            <a:pPr marL="228594" indent="-228594">
              <a:lnSpc>
                <a:spcPct val="138000"/>
              </a:lnSpc>
              <a:buFont typeface="Arial" charset="0"/>
              <a:buChar char="•"/>
            </a:pPr>
            <a:endParaRPr sz="1600" dirty="0">
              <a:solidFill>
                <a:srgbClr val="808080"/>
              </a:solidFill>
              <a:latin typeface="Arial" panose="020B0604020202020204" pitchFamily="34" charset="0"/>
              <a:ea typeface="Roboto"/>
              <a:cs typeface="Arial" panose="020B0604020202020204" pitchFamily="34" charset="0"/>
              <a:sym typeface="Roboto"/>
            </a:endParaRPr>
          </a:p>
        </p:txBody>
      </p:sp>
      <p:sp>
        <p:nvSpPr>
          <p:cNvPr id="76" name="Shape 750">
            <a:extLst>
              <a:ext uri="{FF2B5EF4-FFF2-40B4-BE49-F238E27FC236}">
                <a16:creationId xmlns:a16="http://schemas.microsoft.com/office/drawing/2014/main" id="{F0E2FD66-3F32-EF4B-916F-5C9A6125683D}"/>
              </a:ext>
            </a:extLst>
          </p:cNvPr>
          <p:cNvSpPr txBox="1"/>
          <p:nvPr/>
        </p:nvSpPr>
        <p:spPr>
          <a:xfrm>
            <a:off x="4484696" y="2530965"/>
            <a:ext cx="3259563" cy="1614400"/>
          </a:xfrm>
          <a:prstGeom prst="rect">
            <a:avLst/>
          </a:prstGeom>
          <a:noFill/>
          <a:ln>
            <a:noFill/>
          </a:ln>
        </p:spPr>
        <p:txBody>
          <a:bodyPr wrap="square" lIns="121900" tIns="121900" rIns="121900" bIns="121900" anchor="t" anchorCtr="0">
            <a:noAutofit/>
          </a:bodyPr>
          <a:lstStyle/>
          <a:p>
            <a:pPr marL="228594" indent="-228594">
              <a:lnSpc>
                <a:spcPct val="138000"/>
              </a:lnSpc>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Proven Delivery Receipt</a:t>
            </a:r>
            <a:endParaRPr lang="en-US" sz="1600" dirty="0">
              <a:solidFill>
                <a:srgbClr val="19145E"/>
              </a:solidFill>
              <a:latin typeface="Arial" panose="020B0604020202020204" pitchFamily="34" charset="0"/>
              <a:ea typeface="Roboto"/>
              <a:cs typeface="Arial" panose="020B0604020202020204" pitchFamily="34" charset="0"/>
              <a:sym typeface="Roboto"/>
            </a:endParaRPr>
          </a:p>
          <a:p>
            <a:pPr marL="228594" indent="-228594">
              <a:lnSpc>
                <a:spcPct val="138000"/>
              </a:lnSpc>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Read receipts including open-time</a:t>
            </a:r>
          </a:p>
          <a:p>
            <a:pPr marL="228594" indent="-228594">
              <a:lnSpc>
                <a:spcPct val="138000"/>
              </a:lnSpc>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Verified business checkmark</a:t>
            </a:r>
            <a:endParaRPr lang="en-US" sz="1600" dirty="0">
              <a:solidFill>
                <a:srgbClr val="19145E"/>
              </a:solidFill>
              <a:latin typeface="Arial" panose="020B0604020202020204" pitchFamily="34" charset="0"/>
              <a:ea typeface="Roboto"/>
              <a:cs typeface="Arial" panose="020B0604020202020204" pitchFamily="34" charset="0"/>
              <a:sym typeface="Roboto"/>
            </a:endParaRPr>
          </a:p>
          <a:p>
            <a:pPr marL="228594" indent="-228594">
              <a:lnSpc>
                <a:spcPct val="138000"/>
              </a:lnSpc>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Block unwanted conversation / unwanted brands</a:t>
            </a:r>
          </a:p>
          <a:p>
            <a:pPr marL="228594" indent="-228594">
              <a:lnSpc>
                <a:spcPct val="138000"/>
              </a:lnSpc>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Dynamic QR Codes</a:t>
            </a:r>
          </a:p>
          <a:p>
            <a:pPr marL="228594" indent="-228594">
              <a:lnSpc>
                <a:spcPct val="138000"/>
              </a:lnSpc>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Location Services</a:t>
            </a:r>
            <a:br>
              <a:rPr lang="en" sz="1600" dirty="0">
                <a:solidFill>
                  <a:srgbClr val="19145E"/>
                </a:solidFill>
                <a:latin typeface="Arial" panose="020B0604020202020204" pitchFamily="34" charset="0"/>
                <a:ea typeface="Roboto"/>
                <a:cs typeface="Arial" panose="020B0604020202020204" pitchFamily="34" charset="0"/>
                <a:sym typeface="Roboto"/>
              </a:rPr>
            </a:br>
            <a:br>
              <a:rPr lang="en" sz="1600" dirty="0">
                <a:solidFill>
                  <a:srgbClr val="19145E"/>
                </a:solidFill>
                <a:latin typeface="Arial" panose="020B0604020202020204" pitchFamily="34" charset="0"/>
                <a:ea typeface="Roboto"/>
                <a:cs typeface="Arial" panose="020B0604020202020204" pitchFamily="34" charset="0"/>
                <a:sym typeface="Roboto"/>
              </a:rPr>
            </a:br>
            <a:endParaRPr lang="en" sz="1600" dirty="0">
              <a:solidFill>
                <a:srgbClr val="19145E"/>
              </a:solidFill>
              <a:latin typeface="Arial" panose="020B0604020202020204" pitchFamily="34" charset="0"/>
              <a:ea typeface="Roboto"/>
              <a:cs typeface="Arial" panose="020B0604020202020204" pitchFamily="34" charset="0"/>
              <a:sym typeface="Roboto"/>
            </a:endParaRPr>
          </a:p>
        </p:txBody>
      </p:sp>
      <p:sp>
        <p:nvSpPr>
          <p:cNvPr id="77" name="TextBox 76">
            <a:extLst>
              <a:ext uri="{FF2B5EF4-FFF2-40B4-BE49-F238E27FC236}">
                <a16:creationId xmlns:a16="http://schemas.microsoft.com/office/drawing/2014/main" id="{BA2C3026-ABD9-9C45-B98F-6FA8FC4FE1E7}"/>
              </a:ext>
            </a:extLst>
          </p:cNvPr>
          <p:cNvSpPr txBox="1"/>
          <p:nvPr/>
        </p:nvSpPr>
        <p:spPr>
          <a:xfrm>
            <a:off x="884670" y="2054666"/>
            <a:ext cx="2580425" cy="276999"/>
          </a:xfrm>
          <a:prstGeom prst="rect">
            <a:avLst/>
          </a:prstGeom>
          <a:noFill/>
        </p:spPr>
        <p:txBody>
          <a:bodyPr wrap="square" rtlCol="0">
            <a:spAutoFit/>
          </a:bodyPr>
          <a:lstStyle/>
          <a:p>
            <a:r>
              <a:rPr lang="en-US" sz="1200" b="1" spc="400" dirty="0">
                <a:solidFill>
                  <a:srgbClr val="166CFC"/>
                </a:solidFill>
                <a:latin typeface="Arial" panose="020B0604020202020204" pitchFamily="34" charset="0"/>
                <a:cs typeface="Arial" panose="020B0604020202020204" pitchFamily="34" charset="0"/>
              </a:rPr>
              <a:t>ENHANCED UI</a:t>
            </a:r>
          </a:p>
        </p:txBody>
      </p:sp>
      <p:sp>
        <p:nvSpPr>
          <p:cNvPr id="78" name="TextBox 77">
            <a:extLst>
              <a:ext uri="{FF2B5EF4-FFF2-40B4-BE49-F238E27FC236}">
                <a16:creationId xmlns:a16="http://schemas.microsoft.com/office/drawing/2014/main" id="{F56ED977-EA1A-BD44-A467-CE217B893CC1}"/>
              </a:ext>
            </a:extLst>
          </p:cNvPr>
          <p:cNvSpPr txBox="1"/>
          <p:nvPr/>
        </p:nvSpPr>
        <p:spPr>
          <a:xfrm>
            <a:off x="8182402" y="2147266"/>
            <a:ext cx="4171564" cy="276999"/>
          </a:xfrm>
          <a:prstGeom prst="rect">
            <a:avLst/>
          </a:prstGeom>
          <a:noFill/>
        </p:spPr>
        <p:txBody>
          <a:bodyPr wrap="square" rtlCol="0">
            <a:spAutoFit/>
          </a:bodyPr>
          <a:lstStyle/>
          <a:p>
            <a:r>
              <a:rPr lang="en-US" sz="1200" b="1" spc="400" dirty="0">
                <a:solidFill>
                  <a:srgbClr val="166CFC"/>
                </a:solidFill>
                <a:latin typeface="Arial" panose="020B0604020202020204" pitchFamily="34" charset="0"/>
                <a:cs typeface="Arial" panose="020B0604020202020204" pitchFamily="34" charset="0"/>
              </a:rPr>
              <a:t>FUTURE ENHANCEMENTS</a:t>
            </a:r>
          </a:p>
        </p:txBody>
      </p:sp>
      <p:sp>
        <p:nvSpPr>
          <p:cNvPr id="79" name="TextBox 78">
            <a:extLst>
              <a:ext uri="{FF2B5EF4-FFF2-40B4-BE49-F238E27FC236}">
                <a16:creationId xmlns:a16="http://schemas.microsoft.com/office/drawing/2014/main" id="{1E8AED83-CBA5-F44C-9C7F-E55A6E0B3B28}"/>
              </a:ext>
            </a:extLst>
          </p:cNvPr>
          <p:cNvSpPr txBox="1"/>
          <p:nvPr/>
        </p:nvSpPr>
        <p:spPr>
          <a:xfrm>
            <a:off x="4445897" y="2054666"/>
            <a:ext cx="3712559" cy="276999"/>
          </a:xfrm>
          <a:prstGeom prst="rect">
            <a:avLst/>
          </a:prstGeom>
          <a:noFill/>
        </p:spPr>
        <p:txBody>
          <a:bodyPr wrap="square" rtlCol="0">
            <a:spAutoFit/>
          </a:bodyPr>
          <a:lstStyle/>
          <a:p>
            <a:r>
              <a:rPr lang="en-US" sz="1200" b="1" spc="400" dirty="0">
                <a:solidFill>
                  <a:srgbClr val="166CFC"/>
                </a:solidFill>
                <a:latin typeface="Arial" panose="020B0604020202020204" pitchFamily="34" charset="0"/>
                <a:cs typeface="Arial" panose="020B0604020202020204" pitchFamily="34" charset="0"/>
              </a:rPr>
              <a:t>BUSINESS FEATURES</a:t>
            </a:r>
          </a:p>
        </p:txBody>
      </p:sp>
      <p:sp>
        <p:nvSpPr>
          <p:cNvPr id="80" name="Shape 750">
            <a:extLst>
              <a:ext uri="{FF2B5EF4-FFF2-40B4-BE49-F238E27FC236}">
                <a16:creationId xmlns:a16="http://schemas.microsoft.com/office/drawing/2014/main" id="{AEEBE5B2-B571-4546-A7BA-47F122DCD73A}"/>
              </a:ext>
            </a:extLst>
          </p:cNvPr>
          <p:cNvSpPr txBox="1"/>
          <p:nvPr/>
        </p:nvSpPr>
        <p:spPr>
          <a:xfrm>
            <a:off x="8188520" y="2530965"/>
            <a:ext cx="3569528" cy="3285193"/>
          </a:xfrm>
          <a:prstGeom prst="rect">
            <a:avLst/>
          </a:prstGeom>
          <a:noFill/>
          <a:ln>
            <a:noFill/>
          </a:ln>
        </p:spPr>
        <p:txBody>
          <a:bodyPr wrap="square" lIns="121900" tIns="121900" rIns="121900" bIns="121900" anchor="t" anchorCtr="0">
            <a:noAutofit/>
          </a:bodyPr>
          <a:lstStyle/>
          <a:p>
            <a:pPr marL="228594" indent="-228594">
              <a:lnSpc>
                <a:spcPct val="138000"/>
              </a:lnSpc>
              <a:buFont typeface="Arial" charset="0"/>
              <a:buChar char="•"/>
            </a:pPr>
            <a:r>
              <a:rPr lang="en-US" sz="1600" dirty="0">
                <a:solidFill>
                  <a:srgbClr val="19145E"/>
                </a:solidFill>
                <a:latin typeface="Arial" panose="020B0604020202020204" pitchFamily="34" charset="0"/>
                <a:ea typeface="Roboto"/>
                <a:cs typeface="Arial" panose="020B0604020202020204" pitchFamily="34" charset="0"/>
                <a:sym typeface="Roboto"/>
              </a:rPr>
              <a:t>AI Intent analysis</a:t>
            </a:r>
          </a:p>
          <a:p>
            <a:pPr marL="228594" indent="-228594">
              <a:lnSpc>
                <a:spcPct val="138000"/>
              </a:lnSpc>
              <a:buFont typeface="Arial" charset="0"/>
              <a:buChar char="•"/>
            </a:pPr>
            <a:r>
              <a:rPr lang="en" sz="1600" dirty="0">
                <a:solidFill>
                  <a:srgbClr val="19145E"/>
                </a:solidFill>
                <a:latin typeface="Arial" panose="020B0604020202020204" pitchFamily="34" charset="0"/>
                <a:ea typeface="Roboto"/>
                <a:cs typeface="Arial" panose="020B0604020202020204" pitchFamily="34" charset="0"/>
                <a:sym typeface="Roboto"/>
              </a:rPr>
              <a:t>Live Video </a:t>
            </a:r>
            <a:br>
              <a:rPr lang="en" sz="1600" dirty="0">
                <a:solidFill>
                  <a:srgbClr val="19145E"/>
                </a:solidFill>
                <a:latin typeface="Arial" panose="020B0604020202020204" pitchFamily="34" charset="0"/>
                <a:ea typeface="Roboto"/>
                <a:cs typeface="Arial" panose="020B0604020202020204" pitchFamily="34" charset="0"/>
                <a:sym typeface="Roboto"/>
              </a:rPr>
            </a:br>
            <a:br>
              <a:rPr lang="en" sz="1600" dirty="0">
                <a:solidFill>
                  <a:srgbClr val="19145E"/>
                </a:solidFill>
                <a:latin typeface="Arial" panose="020B0604020202020204" pitchFamily="34" charset="0"/>
                <a:ea typeface="Roboto"/>
                <a:cs typeface="Arial" panose="020B0604020202020204" pitchFamily="34" charset="0"/>
                <a:sym typeface="Roboto"/>
              </a:rPr>
            </a:br>
            <a:endParaRPr lang="en" sz="1600" dirty="0">
              <a:solidFill>
                <a:srgbClr val="19145E"/>
              </a:solidFill>
              <a:latin typeface="Arial" panose="020B0604020202020204" pitchFamily="34" charset="0"/>
              <a:ea typeface="Roboto"/>
              <a:cs typeface="Arial" panose="020B0604020202020204" pitchFamily="34" charset="0"/>
              <a:sym typeface="Roboto"/>
            </a:endParaRPr>
          </a:p>
        </p:txBody>
      </p:sp>
      <p:sp>
        <p:nvSpPr>
          <p:cNvPr id="81" name="TextBox 80">
            <a:extLst>
              <a:ext uri="{FF2B5EF4-FFF2-40B4-BE49-F238E27FC236}">
                <a16:creationId xmlns:a16="http://schemas.microsoft.com/office/drawing/2014/main" id="{7E39A6C2-7B38-EA49-A24A-205DA0E06913}"/>
              </a:ext>
            </a:extLst>
          </p:cNvPr>
          <p:cNvSpPr txBox="1"/>
          <p:nvPr/>
        </p:nvSpPr>
        <p:spPr>
          <a:xfrm>
            <a:off x="609601" y="841522"/>
            <a:ext cx="11148447" cy="677621"/>
          </a:xfrm>
          <a:prstGeom prst="rect">
            <a:avLst/>
          </a:prstGeom>
          <a:noFill/>
        </p:spPr>
        <p:txBody>
          <a:bodyPr wrap="square" rtlCol="0">
            <a:spAutoFit/>
          </a:bodyPr>
          <a:lstStyle/>
          <a:p>
            <a:pPr>
              <a:lnSpc>
                <a:spcPts val="2400"/>
              </a:lnSpc>
            </a:pPr>
            <a:r>
              <a:rPr lang="en-US" sz="1600" dirty="0">
                <a:latin typeface="Arial" panose="020B0604020202020204" pitchFamily="34" charset="0"/>
                <a:cs typeface="Arial" panose="020B0604020202020204" pitchFamily="34" charset="0"/>
              </a:rPr>
              <a:t>In partnership with Google, Vibes has been testing and exploring a number of features of Google’s RCS framework. Vibes is reviewing use-cases of customers to see how RCS features provide more value to the end-user.</a:t>
            </a:r>
          </a:p>
        </p:txBody>
      </p:sp>
      <p:sp>
        <p:nvSpPr>
          <p:cNvPr id="82" name="Text Placeholder 2">
            <a:extLst>
              <a:ext uri="{FF2B5EF4-FFF2-40B4-BE49-F238E27FC236}">
                <a16:creationId xmlns:a16="http://schemas.microsoft.com/office/drawing/2014/main" id="{4B543DC2-6ED5-D047-9549-9C2A073C006D}"/>
              </a:ext>
            </a:extLst>
          </p:cNvPr>
          <p:cNvSpPr txBox="1">
            <a:spLocks/>
          </p:cNvSpPr>
          <p:nvPr/>
        </p:nvSpPr>
        <p:spPr bwMode="auto">
          <a:xfrm>
            <a:off x="304800" y="196945"/>
            <a:ext cx="11887200" cy="34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x-none" sz="1051" spc="300" dirty="0">
                <a:solidFill>
                  <a:srgbClr val="1F64FF"/>
                </a:solidFill>
              </a:rPr>
              <a:t>THE RCS FEATURE SET</a:t>
            </a:r>
          </a:p>
          <a:p>
            <a:r>
              <a:rPr lang="en-US" altLang="x-none" sz="1051" spc="300" dirty="0">
                <a:solidFill>
                  <a:srgbClr val="1F64FF"/>
                </a:solidFill>
              </a:rPr>
              <a:t>_</a:t>
            </a:r>
          </a:p>
        </p:txBody>
      </p:sp>
    </p:spTree>
    <p:extLst>
      <p:ext uri="{BB962C8B-B14F-4D97-AF65-F5344CB8AC3E}">
        <p14:creationId xmlns:p14="http://schemas.microsoft.com/office/powerpoint/2010/main" val="509943739"/>
      </p:ext>
    </p:extLst>
  </p:cSld>
  <p:clrMapOvr>
    <a:masterClrMapping/>
  </p:clrMapOvr>
</p:sld>
</file>

<file path=ppt/theme/theme1.xml><?xml version="1.0" encoding="utf-8"?>
<a:theme xmlns:a="http://schemas.openxmlformats.org/drawingml/2006/main" name="Vibes - Template">
  <a:themeElements>
    <a:clrScheme name="Vibes">
      <a:dk1>
        <a:srgbClr val="090730"/>
      </a:dk1>
      <a:lt1>
        <a:srgbClr val="FFFFFF"/>
      </a:lt1>
      <a:dk2>
        <a:srgbClr val="B5CEF8"/>
      </a:dk2>
      <a:lt2>
        <a:srgbClr val="E2EBF7"/>
      </a:lt2>
      <a:accent1>
        <a:srgbClr val="1F63FF"/>
      </a:accent1>
      <a:accent2>
        <a:srgbClr val="FF1B7F"/>
      </a:accent2>
      <a:accent3>
        <a:srgbClr val="E50969"/>
      </a:accent3>
      <a:accent4>
        <a:srgbClr val="A0DF77"/>
      </a:accent4>
      <a:accent5>
        <a:srgbClr val="09C0C3"/>
      </a:accent5>
      <a:accent6>
        <a:srgbClr val="33A6A7"/>
      </a:accent6>
      <a:hlink>
        <a:srgbClr val="1F63FF"/>
      </a:hlink>
      <a:folHlink>
        <a:srgbClr val="A6BA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bes - Case Study Template">
  <a:themeElements>
    <a:clrScheme name="Vibes">
      <a:dk1>
        <a:srgbClr val="090730"/>
      </a:dk1>
      <a:lt1>
        <a:srgbClr val="FFFFFF"/>
      </a:lt1>
      <a:dk2>
        <a:srgbClr val="B5CEF8"/>
      </a:dk2>
      <a:lt2>
        <a:srgbClr val="E2EBF7"/>
      </a:lt2>
      <a:accent1>
        <a:srgbClr val="1F63FF"/>
      </a:accent1>
      <a:accent2>
        <a:srgbClr val="FF1B7F"/>
      </a:accent2>
      <a:accent3>
        <a:srgbClr val="E50969"/>
      </a:accent3>
      <a:accent4>
        <a:srgbClr val="A0DF77"/>
      </a:accent4>
      <a:accent5>
        <a:srgbClr val="09C0C3"/>
      </a:accent5>
      <a:accent6>
        <a:srgbClr val="33A6A7"/>
      </a:accent6>
      <a:hlink>
        <a:srgbClr val="1F63FF"/>
      </a:hlink>
      <a:folHlink>
        <a:srgbClr val="A6BA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33283</TotalTime>
  <Words>403</Words>
  <Application>Microsoft Macintosh PowerPoint</Application>
  <PresentationFormat>Widescreen</PresentationFormat>
  <Paragraphs>67</Paragraphs>
  <Slides>4</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ATC Arquette 1_5_17</vt:lpstr>
      <vt:lpstr>Calibri</vt:lpstr>
      <vt:lpstr>Roboto</vt:lpstr>
      <vt:lpstr>Roboto Light</vt:lpstr>
      <vt:lpstr>Vibes - Template</vt:lpstr>
      <vt:lpstr>Vibes - Case Study Template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Jerman</dc:creator>
  <cp:lastModifiedBy>Andrew Seay</cp:lastModifiedBy>
  <cp:revision>1174</cp:revision>
  <dcterms:created xsi:type="dcterms:W3CDTF">2018-04-13T19:16:14Z</dcterms:created>
  <dcterms:modified xsi:type="dcterms:W3CDTF">2018-05-29T14:41:34Z</dcterms:modified>
</cp:coreProperties>
</file>